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2"/>
  </p:notesMasterIdLst>
  <p:sldIdLst>
    <p:sldId id="2147481247" r:id="rId3"/>
    <p:sldId id="2146847455" r:id="rId4"/>
    <p:sldId id="2146847456" r:id="rId5"/>
    <p:sldId id="2146847452" r:id="rId6"/>
    <p:sldId id="330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146847458" r:id="rId18"/>
    <p:sldId id="2147481248" r:id="rId19"/>
    <p:sldId id="2147481249" r:id="rId20"/>
    <p:sldId id="21468474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13568-2427-42AF-938D-F191A38C20AA}" v="7" dt="2025-12-03T15:52:25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lory Race" userId="2f3b95af-638b-4c69-8a2e-990cab33bd3a" providerId="ADAL" clId="{5E885FBB-AF26-47F2-BC86-79D900A61A07}"/>
    <pc:docChg chg="custSel addSld delSld modSld">
      <pc:chgData name="Mallory Race" userId="2f3b95af-638b-4c69-8a2e-990cab33bd3a" providerId="ADAL" clId="{5E885FBB-AF26-47F2-BC86-79D900A61A07}" dt="2025-12-03T15:52:25.286" v="85"/>
      <pc:docMkLst>
        <pc:docMk/>
      </pc:docMkLst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56"/>
        </pc:sldMkLst>
      </pc:sldChg>
      <pc:sldChg chg="modSp add mod">
        <pc:chgData name="Mallory Race" userId="2f3b95af-638b-4c69-8a2e-990cab33bd3a" providerId="ADAL" clId="{5E885FBB-AF26-47F2-BC86-79D900A61A07}" dt="2025-12-02T19:38:03.445" v="41" actId="1076"/>
        <pc:sldMkLst>
          <pc:docMk/>
          <pc:sldMk cId="0" sldId="257"/>
        </pc:sldMkLst>
        <pc:spChg chg="mod">
          <ac:chgData name="Mallory Race" userId="2f3b95af-638b-4c69-8a2e-990cab33bd3a" providerId="ADAL" clId="{5E885FBB-AF26-47F2-BC86-79D900A61A07}" dt="2025-12-02T19:37:25.384" v="36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llory Race" userId="2f3b95af-638b-4c69-8a2e-990cab33bd3a" providerId="ADAL" clId="{5E885FBB-AF26-47F2-BC86-79D900A61A07}" dt="2025-12-02T19:37:58.346" v="40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llory Race" userId="2f3b95af-638b-4c69-8a2e-990cab33bd3a" providerId="ADAL" clId="{5E885FBB-AF26-47F2-BC86-79D900A61A07}" dt="2025-12-02T19:37:42.052" v="38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llory Race" userId="2f3b95af-638b-4c69-8a2e-990cab33bd3a" providerId="ADAL" clId="{5E885FBB-AF26-47F2-BC86-79D900A61A07}" dt="2025-12-02T19:37:31.622" v="37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allory Race" userId="2f3b95af-638b-4c69-8a2e-990cab33bd3a" providerId="ADAL" clId="{5E885FBB-AF26-47F2-BC86-79D900A61A07}" dt="2025-12-02T19:37:20.014" v="35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Mallory Race" userId="2f3b95af-638b-4c69-8a2e-990cab33bd3a" providerId="ADAL" clId="{5E885FBB-AF26-47F2-BC86-79D900A61A07}" dt="2025-12-02T19:38:03.445" v="41" actId="1076"/>
          <ac:spMkLst>
            <pc:docMk/>
            <pc:sldMk cId="0" sldId="257"/>
            <ac:spMk id="14" creationId="{00000000-0000-0000-0000-000000000000}"/>
          </ac:spMkLst>
        </pc:spChg>
      </pc:sldChg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58"/>
        </pc:sldMkLst>
      </pc:sldChg>
      <pc:sldChg chg="addSp delSp modSp add mod">
        <pc:chgData name="Mallory Race" userId="2f3b95af-638b-4c69-8a2e-990cab33bd3a" providerId="ADAL" clId="{5E885FBB-AF26-47F2-BC86-79D900A61A07}" dt="2025-12-02T19:45:04.491" v="82" actId="14100"/>
        <pc:sldMkLst>
          <pc:docMk/>
          <pc:sldMk cId="0" sldId="259"/>
        </pc:sldMkLst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22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23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25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29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48.416" v="48" actId="478"/>
          <ac:spMkLst>
            <pc:docMk/>
            <pc:sldMk cId="0" sldId="259"/>
            <ac:spMk id="35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36" creationId="{00000000-0000-0000-0000-000000000000}"/>
          </ac:spMkLst>
        </pc:spChg>
        <pc:spChg chg="del mod">
          <ac:chgData name="Mallory Race" userId="2f3b95af-638b-4c69-8a2e-990cab33bd3a" providerId="ADAL" clId="{5E885FBB-AF26-47F2-BC86-79D900A61A07}" dt="2025-12-02T19:38:44.335" v="47" actId="478"/>
          <ac:spMkLst>
            <pc:docMk/>
            <pc:sldMk cId="0" sldId="259"/>
            <ac:spMk id="37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39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45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50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53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1.645" v="49" actId="478"/>
          <ac:spMkLst>
            <pc:docMk/>
            <pc:sldMk cId="0" sldId="259"/>
            <ac:spMk id="55" creationId="{00000000-0000-0000-0000-000000000000}"/>
          </ac:spMkLst>
        </pc:spChg>
        <pc:spChg chg="del">
          <ac:chgData name="Mallory Race" userId="2f3b95af-638b-4c69-8a2e-990cab33bd3a" providerId="ADAL" clId="{5E885FBB-AF26-47F2-BC86-79D900A61A07}" dt="2025-12-02T19:38:55.070" v="50" actId="478"/>
          <ac:spMkLst>
            <pc:docMk/>
            <pc:sldMk cId="0" sldId="259"/>
            <ac:spMk id="56" creationId="{00000000-0000-0000-0000-000000000000}"/>
          </ac:spMkLst>
        </pc:spChg>
        <pc:spChg chg="del mod">
          <ac:chgData name="Mallory Race" userId="2f3b95af-638b-4c69-8a2e-990cab33bd3a" providerId="ADAL" clId="{5E885FBB-AF26-47F2-BC86-79D900A61A07}" dt="2025-12-02T19:38:36.865" v="44" actId="478"/>
          <ac:spMkLst>
            <pc:docMk/>
            <pc:sldMk cId="0" sldId="259"/>
            <ac:spMk id="57" creationId="{00000000-0000-0000-0000-000000000000}"/>
          </ac:spMkLst>
        </pc:spChg>
        <pc:spChg chg="add del mod">
          <ac:chgData name="Mallory Race" userId="2f3b95af-638b-4c69-8a2e-990cab33bd3a" providerId="ADAL" clId="{5E885FBB-AF26-47F2-BC86-79D900A61A07}" dt="2025-12-02T19:39:01.484" v="51" actId="478"/>
          <ac:spMkLst>
            <pc:docMk/>
            <pc:sldMk cId="0" sldId="259"/>
            <ac:spMk id="70" creationId="{59E8D2D4-C446-34B0-0D9E-2A4D76460040}"/>
          </ac:spMkLst>
        </pc:spChg>
        <pc:spChg chg="add mod">
          <ac:chgData name="Mallory Race" userId="2f3b95af-638b-4c69-8a2e-990cab33bd3a" providerId="ADAL" clId="{5E885FBB-AF26-47F2-BC86-79D900A61A07}" dt="2025-12-02T19:42:18.728" v="64" actId="1076"/>
          <ac:spMkLst>
            <pc:docMk/>
            <pc:sldMk cId="0" sldId="259"/>
            <ac:spMk id="71" creationId="{8A4C618C-F5A3-46BB-FD96-B32543C570D3}"/>
          </ac:spMkLst>
        </pc:spChg>
        <pc:spChg chg="add mod">
          <ac:chgData name="Mallory Race" userId="2f3b95af-638b-4c69-8a2e-990cab33bd3a" providerId="ADAL" clId="{5E885FBB-AF26-47F2-BC86-79D900A61A07}" dt="2025-12-02T19:42:59.907" v="70" actId="12"/>
          <ac:spMkLst>
            <pc:docMk/>
            <pc:sldMk cId="0" sldId="259"/>
            <ac:spMk id="72" creationId="{B1DA5060-F92B-DEA6-EE51-AC22B65F8743}"/>
          </ac:spMkLst>
        </pc:spChg>
        <pc:spChg chg="add mod">
          <ac:chgData name="Mallory Race" userId="2f3b95af-638b-4c69-8a2e-990cab33bd3a" providerId="ADAL" clId="{5E885FBB-AF26-47F2-BC86-79D900A61A07}" dt="2025-12-02T19:44:02.927" v="78" actId="113"/>
          <ac:spMkLst>
            <pc:docMk/>
            <pc:sldMk cId="0" sldId="259"/>
            <ac:spMk id="73" creationId="{D5D24B97-D085-7FB3-EA4F-5C6811015C46}"/>
          </ac:spMkLst>
        </pc:spChg>
        <pc:picChg chg="add mod">
          <ac:chgData name="Mallory Race" userId="2f3b95af-638b-4c69-8a2e-990cab33bd3a" providerId="ADAL" clId="{5E885FBB-AF26-47F2-BC86-79D900A61A07}" dt="2025-12-02T19:45:04.491" v="82" actId="14100"/>
          <ac:picMkLst>
            <pc:docMk/>
            <pc:sldMk cId="0" sldId="259"/>
            <ac:picMk id="75" creationId="{2CA0946C-D461-0239-87BB-6225AAEBB04C}"/>
          </ac:picMkLst>
        </pc:picChg>
      </pc:sldChg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60"/>
        </pc:sldMkLst>
      </pc:sldChg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61"/>
        </pc:sldMkLst>
      </pc:sldChg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62"/>
        </pc:sldMkLst>
      </pc:sldChg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63"/>
        </pc:sldMkLst>
      </pc:sldChg>
      <pc:sldChg chg="addSp add mod">
        <pc:chgData name="Mallory Race" userId="2f3b95af-638b-4c69-8a2e-990cab33bd3a" providerId="ADAL" clId="{5E885FBB-AF26-47F2-BC86-79D900A61A07}" dt="2025-12-02T19:47:58.503" v="83" actId="22"/>
        <pc:sldMkLst>
          <pc:docMk/>
          <pc:sldMk cId="0" sldId="264"/>
        </pc:sldMkLst>
        <pc:picChg chg="add">
          <ac:chgData name="Mallory Race" userId="2f3b95af-638b-4c69-8a2e-990cab33bd3a" providerId="ADAL" clId="{5E885FBB-AF26-47F2-BC86-79D900A61A07}" dt="2025-12-02T19:47:58.503" v="83" actId="22"/>
          <ac:picMkLst>
            <pc:docMk/>
            <pc:sldMk cId="0" sldId="264"/>
            <ac:picMk id="16" creationId="{0A6ACAEE-E456-3639-A95B-E8B83C80471C}"/>
          </ac:picMkLst>
        </pc:picChg>
      </pc:sldChg>
      <pc:sldChg chg="add">
        <pc:chgData name="Mallory Race" userId="2f3b95af-638b-4c69-8a2e-990cab33bd3a" providerId="ADAL" clId="{5E885FBB-AF26-47F2-BC86-79D900A61A07}" dt="2025-12-01T22:11:33.088" v="1"/>
        <pc:sldMkLst>
          <pc:docMk/>
          <pc:sldMk cId="0" sldId="265"/>
        </pc:sldMkLst>
      </pc:sldChg>
      <pc:sldChg chg="modSp mod">
        <pc:chgData name="Mallory Race" userId="2f3b95af-638b-4c69-8a2e-990cab33bd3a" providerId="ADAL" clId="{5E885FBB-AF26-47F2-BC86-79D900A61A07}" dt="2025-12-02T19:30:52.477" v="31" actId="1076"/>
        <pc:sldMkLst>
          <pc:docMk/>
          <pc:sldMk cId="1351607776" sldId="2146847452"/>
        </pc:sldMkLst>
        <pc:spChg chg="mod">
          <ac:chgData name="Mallory Race" userId="2f3b95af-638b-4c69-8a2e-990cab33bd3a" providerId="ADAL" clId="{5E885FBB-AF26-47F2-BC86-79D900A61A07}" dt="2025-12-02T19:30:52.477" v="31" actId="1076"/>
          <ac:spMkLst>
            <pc:docMk/>
            <pc:sldMk cId="1351607776" sldId="2146847452"/>
            <ac:spMk id="10" creationId="{BAD64FFE-5554-AA16-696A-A7ACFB93DF60}"/>
          </ac:spMkLst>
        </pc:spChg>
      </pc:sldChg>
      <pc:sldChg chg="modSp mod">
        <pc:chgData name="Mallory Race" userId="2f3b95af-638b-4c69-8a2e-990cab33bd3a" providerId="ADAL" clId="{5E885FBB-AF26-47F2-BC86-79D900A61A07}" dt="2025-12-02T19:30:28.876" v="30" actId="20577"/>
        <pc:sldMkLst>
          <pc:docMk/>
          <pc:sldMk cId="4129898392" sldId="2146847455"/>
        </pc:sldMkLst>
        <pc:spChg chg="mod">
          <ac:chgData name="Mallory Race" userId="2f3b95af-638b-4c69-8a2e-990cab33bd3a" providerId="ADAL" clId="{5E885FBB-AF26-47F2-BC86-79D900A61A07}" dt="2025-12-02T19:30:28.876" v="30" actId="20577"/>
          <ac:spMkLst>
            <pc:docMk/>
            <pc:sldMk cId="4129898392" sldId="2146847455"/>
            <ac:spMk id="2" creationId="{93A94977-9B28-C143-D0A4-D540982B820A}"/>
          </ac:spMkLst>
        </pc:spChg>
      </pc:sldChg>
      <pc:sldChg chg="modSp mod">
        <pc:chgData name="Mallory Race" userId="2f3b95af-638b-4c69-8a2e-990cab33bd3a" providerId="ADAL" clId="{5E885FBB-AF26-47F2-BC86-79D900A61A07}" dt="2025-12-02T19:30:03.006" v="22" actId="20577"/>
        <pc:sldMkLst>
          <pc:docMk/>
          <pc:sldMk cId="3874006059" sldId="2146847458"/>
        </pc:sldMkLst>
        <pc:spChg chg="mod">
          <ac:chgData name="Mallory Race" userId="2f3b95af-638b-4c69-8a2e-990cab33bd3a" providerId="ADAL" clId="{5E885FBB-AF26-47F2-BC86-79D900A61A07}" dt="2025-12-02T19:30:03.006" v="22" actId="20577"/>
          <ac:spMkLst>
            <pc:docMk/>
            <pc:sldMk cId="3874006059" sldId="2146847458"/>
            <ac:spMk id="4" creationId="{0F799C0B-6E5F-9DE5-BF13-935294DEA4A7}"/>
          </ac:spMkLst>
        </pc:spChg>
      </pc:sldChg>
      <pc:sldChg chg="new del">
        <pc:chgData name="Mallory Race" userId="2f3b95af-638b-4c69-8a2e-990cab33bd3a" providerId="ADAL" clId="{5E885FBB-AF26-47F2-BC86-79D900A61A07}" dt="2025-12-01T22:11:43.095" v="2" actId="2696"/>
        <pc:sldMkLst>
          <pc:docMk/>
          <pc:sldMk cId="2062231342" sldId="2147481248"/>
        </pc:sldMkLst>
      </pc:sldChg>
      <pc:sldChg chg="addSp modSp new mod">
        <pc:chgData name="Mallory Race" userId="2f3b95af-638b-4c69-8a2e-990cab33bd3a" providerId="ADAL" clId="{5E885FBB-AF26-47F2-BC86-79D900A61A07}" dt="2025-12-02T19:29:51.883" v="6" actId="962"/>
        <pc:sldMkLst>
          <pc:docMk/>
          <pc:sldMk cId="3827647027" sldId="2147481248"/>
        </pc:sldMkLst>
        <pc:picChg chg="add mod">
          <ac:chgData name="Mallory Race" userId="2f3b95af-638b-4c69-8a2e-990cab33bd3a" providerId="ADAL" clId="{5E885FBB-AF26-47F2-BC86-79D900A61A07}" dt="2025-12-02T19:29:51.883" v="6" actId="962"/>
          <ac:picMkLst>
            <pc:docMk/>
            <pc:sldMk cId="3827647027" sldId="2147481248"/>
            <ac:picMk id="3" creationId="{42581531-6D6F-7AA1-A159-F135C7C6AAB3}"/>
          </ac:picMkLst>
        </pc:picChg>
      </pc:sldChg>
      <pc:sldChg chg="addSp modSp new">
        <pc:chgData name="Mallory Race" userId="2f3b95af-638b-4c69-8a2e-990cab33bd3a" providerId="ADAL" clId="{5E885FBB-AF26-47F2-BC86-79D900A61A07}" dt="2025-12-03T15:52:25.286" v="85"/>
        <pc:sldMkLst>
          <pc:docMk/>
          <pc:sldMk cId="2318398469" sldId="2147481249"/>
        </pc:sldMkLst>
        <pc:picChg chg="add mod">
          <ac:chgData name="Mallory Race" userId="2f3b95af-638b-4c69-8a2e-990cab33bd3a" providerId="ADAL" clId="{5E885FBB-AF26-47F2-BC86-79D900A61A07}" dt="2025-12-03T15:52:25.286" v="85"/>
          <ac:picMkLst>
            <pc:docMk/>
            <pc:sldMk cId="2318398469" sldId="2147481249"/>
            <ac:picMk id="2" creationId="{C023CE89-C5BE-30C4-DFE0-ED86E142D7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98CBE-34CB-4B44-B766-42A0912D5CB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F179-BA26-4FBF-9A96-AF09F7F56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90EC-579F-8B98-28C8-009C2ACCD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1B0C6-0294-93C7-A28F-941456C47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2ADB8-A5E7-F0BD-5B76-DB828C807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0752-CF83-058E-D6C6-89A87BB63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01BDE-C8F1-A34E-BDC9-D89353561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4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F179-BA26-4FBF-9A96-AF09F7F565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rkansa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71DA1-8707-274E-ED13-0C4630616391}"/>
              </a:ext>
            </a:extLst>
          </p:cNvPr>
          <p:cNvSpPr/>
          <p:nvPr userDrawn="1"/>
        </p:nvSpPr>
        <p:spPr>
          <a:xfrm>
            <a:off x="-11725" y="-9939"/>
            <a:ext cx="797335" cy="6887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0216" y="457200"/>
            <a:ext cx="10034954" cy="2555630"/>
          </a:xfrm>
        </p:spPr>
        <p:txBody>
          <a:bodyPr anchor="b">
            <a:noAutofit/>
          </a:bodyPr>
          <a:lstStyle>
            <a:lvl1pPr>
              <a:defRPr sz="6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30216" y="3313357"/>
            <a:ext cx="10034954" cy="2430952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defRPr sz="2400" b="0" i="0">
                <a:latin typeface="Oswald Medium" pitchFamily="2" charset="77"/>
              </a:defRPr>
            </a:lvl1pPr>
            <a:lvl2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latin typeface="Oswald" pitchFamily="2" charset="77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 b="0" i="0">
                <a:latin typeface="Oswald" pitchFamily="2" charset="77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 b="0" i="0">
                <a:latin typeface="Oswald" pitchFamily="2" charset="77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Oswald" pitchFamily="2" charset="77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391A29-D8CD-1BB5-5B0E-1BB375621BB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25290" y="4421920"/>
            <a:ext cx="4233984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Oswald Medium" pitchFamily="2" charset="77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150" dirty="0">
                <a:solidFill>
                  <a:schemeClr val="bg1"/>
                </a:solidFill>
                <a:latin typeface="Oswald Light" panose="02000303000000000000" pitchFamily="2" charset="77"/>
              </a:rPr>
              <a:t>Arkansas Economic Development Commission</a:t>
            </a:r>
          </a:p>
        </p:txBody>
      </p:sp>
    </p:spTree>
    <p:extLst>
      <p:ext uri="{BB962C8B-B14F-4D97-AF65-F5344CB8AC3E}">
        <p14:creationId xmlns:p14="http://schemas.microsoft.com/office/powerpoint/2010/main" val="15844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4C63-9807-FEAB-6485-89D3FEE6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6AC0-74B0-B6AD-245A-B50272A5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274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3000"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7BB62-23F3-5A84-C387-5C5FEF3D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274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3000"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0357F-29F9-7FFD-9E73-1155AC528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254A-5FA1-46E9-04D5-4F72E46C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22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03A5-4F14-CC84-C3CC-F4A2220D9C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8283"/>
            <a:ext cx="5157787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latin typeface="Oswald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A88BE-9966-A07E-BB97-DA9FFED84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2195"/>
            <a:ext cx="5157787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FEA8D-B903-7F40-B3B7-7A3FB57042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8283"/>
            <a:ext cx="5183188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latin typeface="Oswald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7D4F-A260-04A7-AE45-8F69B2EA2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2195"/>
            <a:ext cx="5183188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2AE9C2-57C6-AE11-2FD7-B033BCA27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690688"/>
            <a:ext cx="10515600" cy="12646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 evenly space logos, first select all images in a row. Next, select “Arrange &gt; Align &gt; Align Middle”, then select “Arrange &gt; Align &gt; Distribute Horizontally”.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0FF6EA-0FE1-FB50-25C7-EBC6AC1EF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Logos Slide Title</a:t>
            </a:r>
          </a:p>
        </p:txBody>
      </p:sp>
    </p:spTree>
    <p:extLst>
      <p:ext uri="{BB962C8B-B14F-4D97-AF65-F5344CB8AC3E}">
        <p14:creationId xmlns:p14="http://schemas.microsoft.com/office/powerpoint/2010/main" val="125528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stimoni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38C0E9F-AE66-AC73-5880-BDB340957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6588" y="4077535"/>
            <a:ext cx="1833562" cy="1500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A5EBD0D-8EB7-14E0-BE10-016A2E03C2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744496"/>
            <a:ext cx="1824301" cy="1500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4589463"/>
            <a:ext cx="525145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swald Light" panose="02000303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the source of the quote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s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7E8265-BC2C-A693-E2BE-A24A377E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4589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D4221-77EA-43A9-667B-A822A92DC1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99530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55D0FC-42C9-349A-B499-DB2BA7F7E9F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989648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4ED091-A8F1-C19E-72D2-3133F9213E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03381" y="2320709"/>
            <a:ext cx="1569739" cy="1567830"/>
          </a:xfrm>
        </p:spPr>
        <p:txBody>
          <a:bodyPr wrap="square"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6B6521-3197-A177-16F6-DC1F8B0E7F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98440" y="2320709"/>
            <a:ext cx="1569739" cy="1567830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FDB326-97AD-2638-5958-92740964003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793499" y="2320709"/>
            <a:ext cx="1569739" cy="1567830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7801EA-02D9-C9AC-B290-1C13CE1932FC}"/>
              </a:ext>
            </a:extLst>
          </p:cNvPr>
          <p:cNvSpPr/>
          <p:nvPr userDrawn="1"/>
        </p:nvSpPr>
        <p:spPr>
          <a:xfrm>
            <a:off x="8583396" y="2149090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E54488-E18B-EEC3-7943-E3841B061F11}"/>
              </a:ext>
            </a:extLst>
          </p:cNvPr>
          <p:cNvSpPr/>
          <p:nvPr userDrawn="1"/>
        </p:nvSpPr>
        <p:spPr>
          <a:xfrm>
            <a:off x="5088337" y="2162276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B74A81-A02F-8C7A-1AC1-3F55249A7721}"/>
              </a:ext>
            </a:extLst>
          </p:cNvPr>
          <p:cNvSpPr/>
          <p:nvPr userDrawn="1"/>
        </p:nvSpPr>
        <p:spPr>
          <a:xfrm>
            <a:off x="1598190" y="2149090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713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s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D4221-77EA-43A9-667B-A822A92DC1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60331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4ED091-A8F1-C19E-72D2-3133F9213E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16081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6B6521-3197-A177-16F6-DC1F8B0E7F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93389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5B6474-FB59-A3FD-94DE-7CD3533AC2D4}"/>
              </a:ext>
            </a:extLst>
          </p:cNvPr>
          <p:cNvSpPr/>
          <p:nvPr userDrawn="1"/>
        </p:nvSpPr>
        <p:spPr>
          <a:xfrm>
            <a:off x="6539908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FDB326-97AD-2638-5958-92740964003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70697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25EB58-CD6F-28F9-1A1F-6EC823DF0E67}"/>
              </a:ext>
            </a:extLst>
          </p:cNvPr>
          <p:cNvSpPr/>
          <p:nvPr userDrawn="1"/>
        </p:nvSpPr>
        <p:spPr>
          <a:xfrm>
            <a:off x="3862600" y="2268680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AE88AE-E08F-447E-FCB4-622961E2E90C}"/>
              </a:ext>
            </a:extLst>
          </p:cNvPr>
          <p:cNvSpPr/>
          <p:nvPr userDrawn="1"/>
        </p:nvSpPr>
        <p:spPr>
          <a:xfrm>
            <a:off x="1185292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9C38D3-D3DA-82B3-6E2C-1939A927CEF9}"/>
              </a:ext>
            </a:extLst>
          </p:cNvPr>
          <p:cNvSpPr/>
          <p:nvPr userDrawn="1"/>
        </p:nvSpPr>
        <p:spPr>
          <a:xfrm>
            <a:off x="9211388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C6B401-14F9-6863-8D13-B6924018B3C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442177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57K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60DDFF-BC34-4CAE-6C2E-6D374C2928B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637639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70C78E-E4C5-ABEB-0C69-80C0DEAA220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14947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6DF6F6-4F89-CE8C-3395-9F22523C9E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86427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98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BCAA1-67AD-52F2-ACC9-98993DA9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B4AE-A5FE-93F2-C1B6-95EEFF3D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479FF-DD4F-D5AA-043D-D322D2B8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571500" indent="-571500">
              <a:buClr>
                <a:schemeClr val="accent1"/>
              </a:buClr>
              <a:buFont typeface="Wingdings" pitchFamily="2" charset="2"/>
              <a:buChar char="§"/>
              <a:defRPr sz="3000"/>
            </a:lvl1pPr>
            <a:lvl2pPr marL="914400" indent="-457200">
              <a:buClr>
                <a:schemeClr val="accent4"/>
              </a:buClr>
              <a:buFont typeface="Wingdings" pitchFamily="2" charset="2"/>
              <a:buChar char="§"/>
              <a:defRPr sz="2600"/>
            </a:lvl2pPr>
            <a:lvl3pPr marL="1371600" indent="-457200">
              <a:buClr>
                <a:schemeClr val="accent5"/>
              </a:buClr>
              <a:buFont typeface="Wingdings" pitchFamily="2" charset="2"/>
              <a:buChar char="§"/>
              <a:defRPr sz="2400"/>
            </a:lvl3pPr>
            <a:lvl4pPr marL="1714500" indent="-342900">
              <a:buClr>
                <a:schemeClr val="accent3"/>
              </a:buClr>
              <a:buFont typeface="Wingdings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42A5E-0B01-675A-4741-C32D74D1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8B146-B9D1-CA15-7294-DA9DB80BD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19C72-5C04-6710-675D-2EBA8E6B5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0216" y="457200"/>
            <a:ext cx="10034954" cy="2555630"/>
          </a:xfrm>
        </p:spPr>
        <p:txBody>
          <a:bodyPr anchor="b">
            <a:noAutofit/>
          </a:bodyPr>
          <a:lstStyle>
            <a:lvl1pPr>
              <a:defRPr sz="6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30216" y="3313357"/>
            <a:ext cx="10034954" cy="2430952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defRPr sz="2400" b="0" i="0">
                <a:latin typeface="Oswald Medium" pitchFamily="2" charset="77"/>
              </a:defRPr>
            </a:lvl1pPr>
            <a:lvl2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latin typeface="Oswald" pitchFamily="2" charset="77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 b="0" i="0">
                <a:latin typeface="Oswald" pitchFamily="2" charset="77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 b="0" i="0">
                <a:latin typeface="Oswald" pitchFamily="2" charset="77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Oswald" pitchFamily="2" charset="77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66F17-014F-61A6-5440-3F86AC74D8C4}"/>
              </a:ext>
            </a:extLst>
          </p:cNvPr>
          <p:cNvSpPr/>
          <p:nvPr userDrawn="1"/>
        </p:nvSpPr>
        <p:spPr>
          <a:xfrm>
            <a:off x="-11725" y="-9939"/>
            <a:ext cx="797335" cy="6887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75F7664-BB58-EECE-5604-02FC797CB03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25290" y="4421920"/>
            <a:ext cx="4233984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Oswald Medium" pitchFamily="2" charset="77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150" dirty="0">
                <a:solidFill>
                  <a:schemeClr val="bg1"/>
                </a:solidFill>
                <a:latin typeface="Oswald Light" panose="02000303000000000000" pitchFamily="2" charset="77"/>
              </a:rPr>
              <a:t>Arkansas Economic Development Commission</a:t>
            </a:r>
          </a:p>
        </p:txBody>
      </p:sp>
    </p:spTree>
    <p:extLst>
      <p:ext uri="{BB962C8B-B14F-4D97-AF65-F5344CB8AC3E}">
        <p14:creationId xmlns:p14="http://schemas.microsoft.com/office/powerpoint/2010/main" val="426486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nsas Map with 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FAE90-911C-A276-EAFF-0AFD87706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02634" y="700087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0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nsas Map with Pins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FAE90-911C-A276-EAFF-0AFD87706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8035" y="700087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 Map with 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547E-D149-8260-36CC-686572735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72025" y="1408287"/>
            <a:ext cx="6987846" cy="43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 Map with Pins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547E-D149-8260-36CC-686572735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26821" y="533914"/>
            <a:ext cx="9319699" cy="5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5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407503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407503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1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6107723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081"/>
            <a:ext cx="4343400" cy="199719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429000"/>
            <a:ext cx="4343400" cy="1997197"/>
          </a:xfrm>
        </p:spPr>
        <p:txBody>
          <a:bodyPr numCol="1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6420364-C470-B936-CAA1-2121A64A3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78791" y="6076077"/>
            <a:ext cx="1124931" cy="5605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A57E34-F815-F0DD-D254-18E65CF7486A}"/>
              </a:ext>
            </a:extLst>
          </p:cNvPr>
          <p:cNvGrpSpPr/>
          <p:nvPr userDrawn="1"/>
        </p:nvGrpSpPr>
        <p:grpSpPr>
          <a:xfrm>
            <a:off x="9925050" y="6075003"/>
            <a:ext cx="1153741" cy="560546"/>
            <a:chOff x="9925050" y="6075003"/>
            <a:chExt cx="1153741" cy="5605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4E057-A582-5A4D-06D5-116FA009FEEF}"/>
                </a:ext>
              </a:extLst>
            </p:cNvPr>
            <p:cNvSpPr/>
            <p:nvPr userDrawn="1"/>
          </p:nvSpPr>
          <p:spPr>
            <a:xfrm>
              <a:off x="9925050" y="6075003"/>
              <a:ext cx="1153741" cy="56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16D3330-C14B-83B2-214C-75C818ED3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5670" b="19059"/>
            <a:stretch>
              <a:fillRect/>
            </a:stretch>
          </p:blipFill>
          <p:spPr>
            <a:xfrm>
              <a:off x="9930451" y="6075003"/>
              <a:ext cx="1133615" cy="560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25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12"/>
            <a:ext cx="4114800" cy="446649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9486CE-04AB-A96B-3353-75C3207F076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713780" y="1021573"/>
            <a:ext cx="3786553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Statistic or facts about business, the workforce, education, quality of life, or Arkansas in general.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0B441DC-3043-7D74-55DB-66B3F813ABB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713781" y="2798586"/>
            <a:ext cx="3786553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Right-click on icon, select ”Change Graphic &gt; From Icons”. Search for a relevant icon, then select “Insert”.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F6F492-5C37-82B8-98FD-7F29890229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713782" y="4555051"/>
            <a:ext cx="3786552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You can recolor the icons by selecting them, then using the paint bucket on the Home menu.</a:t>
            </a:r>
          </a:p>
        </p:txBody>
      </p:sp>
    </p:spTree>
    <p:extLst>
      <p:ext uri="{BB962C8B-B14F-4D97-AF65-F5344CB8AC3E}">
        <p14:creationId xmlns:p14="http://schemas.microsoft.com/office/powerpoint/2010/main" val="3291507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0" y="5029199"/>
            <a:ext cx="12201939" cy="18288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317435"/>
            <a:ext cx="9780104" cy="710362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590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Statistic or facts about business, the workforce, education, quality of life, or Arkansas in general.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BED325-7B8F-BF1B-B76D-DF129FBBE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8791" y="6076077"/>
            <a:ext cx="1124932" cy="56054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4BD5D9-B6BF-EE68-1748-80F1A166DD5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651513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Right-click on icon, select ”Change Graphic &gt; From Icons”. Search for a relevant icon, then select “Insert”.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B77985-4D15-A5E6-2DE2-46088DBA72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365436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You can recolor the icons by selecting them, then using the paint bucket on the Home menu.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6ABD3-3540-B36A-BB22-7C9CBFCB2946}"/>
              </a:ext>
            </a:extLst>
          </p:cNvPr>
          <p:cNvGrpSpPr/>
          <p:nvPr userDrawn="1"/>
        </p:nvGrpSpPr>
        <p:grpSpPr>
          <a:xfrm>
            <a:off x="9925050" y="6075003"/>
            <a:ext cx="1153741" cy="560546"/>
            <a:chOff x="9925050" y="6075003"/>
            <a:chExt cx="1153741" cy="5605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75B640-174D-7A3E-A485-B9799306B298}"/>
                </a:ext>
              </a:extLst>
            </p:cNvPr>
            <p:cNvSpPr/>
            <p:nvPr userDrawn="1"/>
          </p:nvSpPr>
          <p:spPr>
            <a:xfrm>
              <a:off x="9925050" y="6075003"/>
              <a:ext cx="1153741" cy="56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A6DCE68-3076-AF28-9DC8-FB308848D9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5670" b="19059"/>
            <a:stretch>
              <a:fillRect/>
            </a:stretch>
          </p:blipFill>
          <p:spPr>
            <a:xfrm>
              <a:off x="9930451" y="6075003"/>
              <a:ext cx="1133615" cy="560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77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146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241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334" y="658823"/>
            <a:ext cx="3382010" cy="764376"/>
          </a:xfrm>
        </p:spPr>
        <p:txBody>
          <a:bodyPr lIns="0" tIns="0" rIns="0" bIns="0"/>
          <a:lstStyle>
            <a:lvl1pPr>
              <a:defRPr sz="4967" b="1" i="0">
                <a:solidFill>
                  <a:srgbClr val="1B36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1515481"/>
            <a:ext cx="7154333" cy="225767"/>
          </a:xfrm>
        </p:spPr>
        <p:txBody>
          <a:bodyPr lIns="0" tIns="0" rIns="0" bIns="0"/>
          <a:lstStyle>
            <a:lvl1pPr>
              <a:defRPr sz="1467" b="0" i="0">
                <a:solidFill>
                  <a:srgbClr val="1B36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67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D8E5-67A2-6A4D-E8A5-231E1DB9D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>
                <a:latin typeface="Oswald SemiBold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918C-7076-C6E0-B355-642B918DF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>
                <a:latin typeface="Oswa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7C8C30-D4E9-5895-3F2F-EB98B1855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30B0F-F900-F27D-21B6-812BC843697D}"/>
              </a:ext>
            </a:extLst>
          </p:cNvPr>
          <p:cNvSpPr/>
          <p:nvPr userDrawn="1"/>
        </p:nvSpPr>
        <p:spPr>
          <a:xfrm>
            <a:off x="-11725" y="-9939"/>
            <a:ext cx="797335" cy="6887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356E4B-22A8-A517-B402-4EE45A3AF64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25290" y="4421920"/>
            <a:ext cx="4233984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Oswald Medium" pitchFamily="2" charset="77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150" dirty="0">
                <a:solidFill>
                  <a:schemeClr val="bg1"/>
                </a:solidFill>
                <a:latin typeface="Oswald Light" panose="02000303000000000000" pitchFamily="2" charset="77"/>
              </a:rPr>
              <a:t>Arkansas Economic Development Commission</a:t>
            </a:r>
          </a:p>
        </p:txBody>
      </p:sp>
    </p:spTree>
    <p:extLst>
      <p:ext uri="{BB962C8B-B14F-4D97-AF65-F5344CB8AC3E}">
        <p14:creationId xmlns:p14="http://schemas.microsoft.com/office/powerpoint/2010/main" val="1683774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334" y="658823"/>
            <a:ext cx="3382010" cy="764376"/>
          </a:xfrm>
        </p:spPr>
        <p:txBody>
          <a:bodyPr lIns="0" tIns="0" rIns="0" bIns="0"/>
          <a:lstStyle>
            <a:lvl1pPr>
              <a:defRPr sz="4967" b="1" i="0">
                <a:solidFill>
                  <a:srgbClr val="1B36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771184" y="1781530"/>
            <a:ext cx="2891789" cy="225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7" b="0" i="0">
                <a:solidFill>
                  <a:srgbClr val="344D7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51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334" y="658823"/>
            <a:ext cx="3382010" cy="764376"/>
          </a:xfrm>
        </p:spPr>
        <p:txBody>
          <a:bodyPr lIns="0" tIns="0" rIns="0" bIns="0"/>
          <a:lstStyle>
            <a:lvl1pPr>
              <a:defRPr sz="4967" b="1" i="0">
                <a:solidFill>
                  <a:srgbClr val="1B36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99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111413" cy="6858000"/>
          </a:xfrm>
          <a:custGeom>
            <a:avLst/>
            <a:gdLst/>
            <a:ahLst/>
            <a:cxnLst/>
            <a:rect l="l" t="t" r="r" b="b"/>
            <a:pathLst>
              <a:path w="6167120" h="10287000">
                <a:moveTo>
                  <a:pt x="6167105" y="10286999"/>
                </a:moveTo>
                <a:lnTo>
                  <a:pt x="1656600" y="10286999"/>
                </a:lnTo>
                <a:lnTo>
                  <a:pt x="0" y="2152286"/>
                </a:lnTo>
                <a:lnTo>
                  <a:pt x="0" y="0"/>
                </a:lnTo>
                <a:lnTo>
                  <a:pt x="4072200" y="0"/>
                </a:lnTo>
                <a:lnTo>
                  <a:pt x="6167105" y="10286999"/>
                </a:lnTo>
                <a:close/>
              </a:path>
            </a:pathLst>
          </a:custGeom>
          <a:solidFill>
            <a:srgbClr val="DEBF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11506200" y="1006923"/>
            <a:ext cx="685800" cy="2210223"/>
          </a:xfrm>
          <a:custGeom>
            <a:avLst/>
            <a:gdLst/>
            <a:ahLst/>
            <a:cxnLst/>
            <a:rect l="l" t="t" r="r" b="b"/>
            <a:pathLst>
              <a:path w="1028700" h="3315335">
                <a:moveTo>
                  <a:pt x="0" y="0"/>
                </a:moveTo>
                <a:lnTo>
                  <a:pt x="1028700" y="0"/>
                </a:lnTo>
                <a:lnTo>
                  <a:pt x="1028700" y="3315146"/>
                </a:lnTo>
                <a:lnTo>
                  <a:pt x="0" y="3315146"/>
                </a:lnTo>
                <a:lnTo>
                  <a:pt x="0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k object 18"/>
          <p:cNvSpPr/>
          <p:nvPr/>
        </p:nvSpPr>
        <p:spPr>
          <a:xfrm>
            <a:off x="11758107" y="2800006"/>
            <a:ext cx="182033" cy="182033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45573" y="127377"/>
                </a:moveTo>
                <a:lnTo>
                  <a:pt x="127377" y="127377"/>
                </a:lnTo>
                <a:lnTo>
                  <a:pt x="127377" y="4073"/>
                </a:lnTo>
                <a:lnTo>
                  <a:pt x="131446" y="0"/>
                </a:lnTo>
                <a:lnTo>
                  <a:pt x="141504" y="0"/>
                </a:lnTo>
                <a:lnTo>
                  <a:pt x="145573" y="4073"/>
                </a:lnTo>
                <a:lnTo>
                  <a:pt x="145573" y="127377"/>
                </a:lnTo>
                <a:close/>
              </a:path>
              <a:path w="273050" h="273050">
                <a:moveTo>
                  <a:pt x="268881" y="145573"/>
                </a:moveTo>
                <a:lnTo>
                  <a:pt x="4069" y="145573"/>
                </a:lnTo>
                <a:lnTo>
                  <a:pt x="0" y="141499"/>
                </a:lnTo>
                <a:lnTo>
                  <a:pt x="0" y="131450"/>
                </a:lnTo>
                <a:lnTo>
                  <a:pt x="4069" y="127377"/>
                </a:lnTo>
                <a:lnTo>
                  <a:pt x="268881" y="127377"/>
                </a:lnTo>
                <a:lnTo>
                  <a:pt x="272950" y="131450"/>
                </a:lnTo>
                <a:lnTo>
                  <a:pt x="272950" y="141499"/>
                </a:lnTo>
                <a:lnTo>
                  <a:pt x="268881" y="145573"/>
                </a:lnTo>
                <a:close/>
              </a:path>
              <a:path w="273050" h="273050">
                <a:moveTo>
                  <a:pt x="141504" y="272950"/>
                </a:moveTo>
                <a:lnTo>
                  <a:pt x="131446" y="272950"/>
                </a:lnTo>
                <a:lnTo>
                  <a:pt x="127377" y="268876"/>
                </a:lnTo>
                <a:lnTo>
                  <a:pt x="127377" y="145573"/>
                </a:lnTo>
                <a:lnTo>
                  <a:pt x="145573" y="145573"/>
                </a:lnTo>
                <a:lnTo>
                  <a:pt x="145573" y="268876"/>
                </a:lnTo>
                <a:lnTo>
                  <a:pt x="141504" y="272950"/>
                </a:lnTo>
                <a:close/>
              </a:path>
            </a:pathLst>
          </a:custGeom>
          <a:solidFill>
            <a:srgbClr val="DEBF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k object 19"/>
          <p:cNvSpPr/>
          <p:nvPr/>
        </p:nvSpPr>
        <p:spPr>
          <a:xfrm>
            <a:off x="3462497" y="5939128"/>
            <a:ext cx="934720" cy="313689"/>
          </a:xfrm>
          <a:custGeom>
            <a:avLst/>
            <a:gdLst/>
            <a:ahLst/>
            <a:cxnLst/>
            <a:rect l="l" t="t" r="r" b="b"/>
            <a:pathLst>
              <a:path w="1402079" h="470534">
                <a:moveTo>
                  <a:pt x="1137677" y="470014"/>
                </a:moveTo>
                <a:lnTo>
                  <a:pt x="1137596" y="447239"/>
                </a:lnTo>
                <a:lnTo>
                  <a:pt x="1140339" y="424999"/>
                </a:lnTo>
                <a:lnTo>
                  <a:pt x="1145906" y="403292"/>
                </a:lnTo>
                <a:lnTo>
                  <a:pt x="1165048" y="354993"/>
                </a:lnTo>
                <a:lnTo>
                  <a:pt x="1172636" y="318372"/>
                </a:lnTo>
                <a:lnTo>
                  <a:pt x="1173612" y="278205"/>
                </a:lnTo>
                <a:lnTo>
                  <a:pt x="1173699" y="271916"/>
                </a:lnTo>
                <a:lnTo>
                  <a:pt x="1165102" y="216761"/>
                </a:lnTo>
                <a:lnTo>
                  <a:pt x="1143366" y="151830"/>
                </a:lnTo>
                <a:lnTo>
                  <a:pt x="1127048" y="116939"/>
                </a:lnTo>
                <a:lnTo>
                  <a:pt x="1120756" y="104813"/>
                </a:lnTo>
                <a:lnTo>
                  <a:pt x="1233656" y="0"/>
                </a:lnTo>
                <a:lnTo>
                  <a:pt x="1253238" y="39796"/>
                </a:lnTo>
                <a:lnTo>
                  <a:pt x="1273653" y="75520"/>
                </a:lnTo>
                <a:lnTo>
                  <a:pt x="1299838" y="110354"/>
                </a:lnTo>
                <a:lnTo>
                  <a:pt x="1329564" y="151425"/>
                </a:lnTo>
                <a:lnTo>
                  <a:pt x="1363137" y="207475"/>
                </a:lnTo>
                <a:lnTo>
                  <a:pt x="1376967" y="232386"/>
                </a:lnTo>
                <a:lnTo>
                  <a:pt x="1279474" y="232386"/>
                </a:lnTo>
                <a:lnTo>
                  <a:pt x="1274098" y="255906"/>
                </a:lnTo>
                <a:lnTo>
                  <a:pt x="1272848" y="303304"/>
                </a:lnTo>
                <a:lnTo>
                  <a:pt x="1270757" y="351965"/>
                </a:lnTo>
                <a:lnTo>
                  <a:pt x="1262854" y="379275"/>
                </a:lnTo>
                <a:lnTo>
                  <a:pt x="1137677" y="470014"/>
                </a:lnTo>
                <a:close/>
              </a:path>
              <a:path w="1402079" h="470534">
                <a:moveTo>
                  <a:pt x="1350597" y="315488"/>
                </a:moveTo>
                <a:lnTo>
                  <a:pt x="1341190" y="301746"/>
                </a:lnTo>
                <a:lnTo>
                  <a:pt x="1319584" y="271916"/>
                </a:lnTo>
                <a:lnTo>
                  <a:pt x="1295704" y="243097"/>
                </a:lnTo>
                <a:lnTo>
                  <a:pt x="1279474" y="232386"/>
                </a:lnTo>
                <a:lnTo>
                  <a:pt x="1376967" y="232386"/>
                </a:lnTo>
                <a:lnTo>
                  <a:pt x="1390590" y="256926"/>
                </a:lnTo>
                <a:lnTo>
                  <a:pt x="1401956" y="278205"/>
                </a:lnTo>
                <a:lnTo>
                  <a:pt x="1350597" y="315488"/>
                </a:lnTo>
                <a:close/>
              </a:path>
              <a:path w="1402079" h="470534">
                <a:moveTo>
                  <a:pt x="154674" y="469415"/>
                </a:moveTo>
                <a:lnTo>
                  <a:pt x="0" y="469415"/>
                </a:lnTo>
                <a:lnTo>
                  <a:pt x="13289" y="450938"/>
                </a:lnTo>
                <a:lnTo>
                  <a:pt x="28550" y="434547"/>
                </a:lnTo>
                <a:lnTo>
                  <a:pt x="45781" y="420242"/>
                </a:lnTo>
                <a:lnTo>
                  <a:pt x="89498" y="392394"/>
                </a:lnTo>
                <a:lnTo>
                  <a:pt x="117175" y="367220"/>
                </a:lnTo>
                <a:lnTo>
                  <a:pt x="145247" y="330575"/>
                </a:lnTo>
                <a:lnTo>
                  <a:pt x="170948" y="280533"/>
                </a:lnTo>
                <a:lnTo>
                  <a:pt x="191509" y="215167"/>
                </a:lnTo>
                <a:lnTo>
                  <a:pt x="198921" y="177371"/>
                </a:lnTo>
                <a:lnTo>
                  <a:pt x="200942" y="163809"/>
                </a:lnTo>
                <a:lnTo>
                  <a:pt x="354120" y="145092"/>
                </a:lnTo>
                <a:lnTo>
                  <a:pt x="352941" y="150903"/>
                </a:lnTo>
                <a:lnTo>
                  <a:pt x="350077" y="166429"/>
                </a:lnTo>
                <a:lnTo>
                  <a:pt x="346540" y="188805"/>
                </a:lnTo>
                <a:lnTo>
                  <a:pt x="343339" y="215167"/>
                </a:lnTo>
                <a:lnTo>
                  <a:pt x="343339" y="215766"/>
                </a:lnTo>
                <a:lnTo>
                  <a:pt x="342051" y="230236"/>
                </a:lnTo>
                <a:lnTo>
                  <a:pt x="341472" y="244718"/>
                </a:lnTo>
                <a:lnTo>
                  <a:pt x="341602" y="259210"/>
                </a:lnTo>
                <a:lnTo>
                  <a:pt x="342440" y="273713"/>
                </a:lnTo>
                <a:lnTo>
                  <a:pt x="342424" y="324379"/>
                </a:lnTo>
                <a:lnTo>
                  <a:pt x="339250" y="360409"/>
                </a:lnTo>
                <a:lnTo>
                  <a:pt x="254397" y="360409"/>
                </a:lnTo>
                <a:lnTo>
                  <a:pt x="236162" y="376241"/>
                </a:lnTo>
                <a:lnTo>
                  <a:pt x="207231" y="413845"/>
                </a:lnTo>
                <a:lnTo>
                  <a:pt x="176952" y="451983"/>
                </a:lnTo>
                <a:lnTo>
                  <a:pt x="154674" y="469415"/>
                </a:lnTo>
                <a:close/>
              </a:path>
              <a:path w="1402079" h="470534">
                <a:moveTo>
                  <a:pt x="326568" y="469415"/>
                </a:moveTo>
                <a:lnTo>
                  <a:pt x="263081" y="469415"/>
                </a:lnTo>
                <a:lnTo>
                  <a:pt x="263556" y="452783"/>
                </a:lnTo>
                <a:lnTo>
                  <a:pt x="263488" y="413845"/>
                </a:lnTo>
                <a:lnTo>
                  <a:pt x="261249" y="378641"/>
                </a:lnTo>
                <a:lnTo>
                  <a:pt x="254397" y="360409"/>
                </a:lnTo>
                <a:lnTo>
                  <a:pt x="339250" y="360409"/>
                </a:lnTo>
                <a:lnTo>
                  <a:pt x="336694" y="389420"/>
                </a:lnTo>
                <a:lnTo>
                  <a:pt x="329869" y="445532"/>
                </a:lnTo>
                <a:lnTo>
                  <a:pt x="326568" y="469415"/>
                </a:lnTo>
                <a:close/>
              </a:path>
            </a:pathLst>
          </a:custGeom>
          <a:solidFill>
            <a:srgbClr val="0024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k object 20"/>
          <p:cNvSpPr/>
          <p:nvPr/>
        </p:nvSpPr>
        <p:spPr>
          <a:xfrm>
            <a:off x="3590171" y="5939128"/>
            <a:ext cx="716703" cy="143933"/>
          </a:xfrm>
          <a:custGeom>
            <a:avLst/>
            <a:gdLst/>
            <a:ahLst/>
            <a:cxnLst/>
            <a:rect l="l" t="t" r="r" b="b"/>
            <a:pathLst>
              <a:path w="1075054" h="215900">
                <a:moveTo>
                  <a:pt x="951856" y="152877"/>
                </a:moveTo>
                <a:lnTo>
                  <a:pt x="946828" y="140903"/>
                </a:lnTo>
                <a:lnTo>
                  <a:pt x="941393" y="128958"/>
                </a:lnTo>
                <a:lnTo>
                  <a:pt x="935537" y="116955"/>
                </a:lnTo>
                <a:lnTo>
                  <a:pt x="929246" y="104813"/>
                </a:lnTo>
                <a:lnTo>
                  <a:pt x="1042146" y="0"/>
                </a:lnTo>
                <a:lnTo>
                  <a:pt x="1044612" y="5385"/>
                </a:lnTo>
                <a:lnTo>
                  <a:pt x="1051429" y="19615"/>
                </a:lnTo>
                <a:lnTo>
                  <a:pt x="1061728" y="39796"/>
                </a:lnTo>
                <a:lnTo>
                  <a:pt x="1074638" y="63038"/>
                </a:lnTo>
                <a:lnTo>
                  <a:pt x="951856" y="152877"/>
                </a:lnTo>
                <a:close/>
              </a:path>
              <a:path w="1075054" h="215900">
                <a:moveTo>
                  <a:pt x="151830" y="215766"/>
                </a:moveTo>
                <a:lnTo>
                  <a:pt x="0" y="215766"/>
                </a:lnTo>
                <a:lnTo>
                  <a:pt x="2695" y="203635"/>
                </a:lnTo>
                <a:lnTo>
                  <a:pt x="5165" y="191041"/>
                </a:lnTo>
                <a:lnTo>
                  <a:pt x="7411" y="177970"/>
                </a:lnTo>
                <a:lnTo>
                  <a:pt x="9433" y="164407"/>
                </a:lnTo>
                <a:lnTo>
                  <a:pt x="162611" y="145690"/>
                </a:lnTo>
                <a:lnTo>
                  <a:pt x="161431" y="151502"/>
                </a:lnTo>
                <a:lnTo>
                  <a:pt x="158568" y="167027"/>
                </a:lnTo>
                <a:lnTo>
                  <a:pt x="155030" y="189403"/>
                </a:lnTo>
                <a:lnTo>
                  <a:pt x="151830" y="215766"/>
                </a:lnTo>
                <a:close/>
              </a:path>
            </a:pathLst>
          </a:custGeom>
          <a:solidFill>
            <a:srgbClr val="A2A2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k object 21"/>
          <p:cNvSpPr/>
          <p:nvPr/>
        </p:nvSpPr>
        <p:spPr>
          <a:xfrm>
            <a:off x="3744396" y="4341571"/>
            <a:ext cx="795443" cy="564303"/>
          </a:xfrm>
          <a:custGeom>
            <a:avLst/>
            <a:gdLst/>
            <a:ahLst/>
            <a:cxnLst/>
            <a:rect l="l" t="t" r="r" b="b"/>
            <a:pathLst>
              <a:path w="1193165" h="846454">
                <a:moveTo>
                  <a:pt x="240977" y="358275"/>
                </a:moveTo>
                <a:lnTo>
                  <a:pt x="217031" y="354835"/>
                </a:lnTo>
                <a:lnTo>
                  <a:pt x="199894" y="338847"/>
                </a:lnTo>
                <a:lnTo>
                  <a:pt x="192304" y="328298"/>
                </a:lnTo>
                <a:lnTo>
                  <a:pt x="180953" y="313186"/>
                </a:lnTo>
                <a:lnTo>
                  <a:pt x="122615" y="237985"/>
                </a:lnTo>
                <a:lnTo>
                  <a:pt x="81531" y="185732"/>
                </a:lnTo>
                <a:lnTo>
                  <a:pt x="59589" y="170085"/>
                </a:lnTo>
                <a:lnTo>
                  <a:pt x="35749" y="162779"/>
                </a:lnTo>
                <a:lnTo>
                  <a:pt x="11627" y="145506"/>
                </a:lnTo>
                <a:lnTo>
                  <a:pt x="0" y="114097"/>
                </a:lnTo>
                <a:lnTo>
                  <a:pt x="234" y="106371"/>
                </a:lnTo>
                <a:lnTo>
                  <a:pt x="25188" y="54262"/>
                </a:lnTo>
                <a:lnTo>
                  <a:pt x="56861" y="28767"/>
                </a:lnTo>
                <a:lnTo>
                  <a:pt x="99371" y="9926"/>
                </a:lnTo>
                <a:lnTo>
                  <a:pt x="151231" y="0"/>
                </a:lnTo>
                <a:lnTo>
                  <a:pt x="205563" y="1478"/>
                </a:lnTo>
                <a:lnTo>
                  <a:pt x="255052" y="14187"/>
                </a:lnTo>
                <a:lnTo>
                  <a:pt x="297551" y="36385"/>
                </a:lnTo>
                <a:lnTo>
                  <a:pt x="330911" y="66331"/>
                </a:lnTo>
                <a:lnTo>
                  <a:pt x="558791" y="66331"/>
                </a:lnTo>
                <a:lnTo>
                  <a:pt x="561353" y="69813"/>
                </a:lnTo>
                <a:lnTo>
                  <a:pt x="574658" y="95567"/>
                </a:lnTo>
                <a:lnTo>
                  <a:pt x="586139" y="121714"/>
                </a:lnTo>
                <a:lnTo>
                  <a:pt x="595166" y="140599"/>
                </a:lnTo>
                <a:lnTo>
                  <a:pt x="363553" y="140599"/>
                </a:lnTo>
                <a:lnTo>
                  <a:pt x="369142" y="185732"/>
                </a:lnTo>
                <a:lnTo>
                  <a:pt x="365032" y="231581"/>
                </a:lnTo>
                <a:lnTo>
                  <a:pt x="348540" y="275212"/>
                </a:lnTo>
                <a:lnTo>
                  <a:pt x="316986" y="313692"/>
                </a:lnTo>
                <a:lnTo>
                  <a:pt x="273654" y="345711"/>
                </a:lnTo>
                <a:lnTo>
                  <a:pt x="240977" y="358275"/>
                </a:lnTo>
                <a:close/>
              </a:path>
              <a:path w="1193165" h="846454">
                <a:moveTo>
                  <a:pt x="558791" y="66331"/>
                </a:moveTo>
                <a:lnTo>
                  <a:pt x="330911" y="66331"/>
                </a:lnTo>
                <a:lnTo>
                  <a:pt x="337279" y="59045"/>
                </a:lnTo>
                <a:lnTo>
                  <a:pt x="366863" y="34353"/>
                </a:lnTo>
                <a:lnTo>
                  <a:pt x="401649" y="17774"/>
                </a:lnTo>
                <a:lnTo>
                  <a:pt x="439461" y="10344"/>
                </a:lnTo>
                <a:lnTo>
                  <a:pt x="449092" y="9982"/>
                </a:lnTo>
                <a:lnTo>
                  <a:pt x="458727" y="10228"/>
                </a:lnTo>
                <a:lnTo>
                  <a:pt x="503082" y="18773"/>
                </a:lnTo>
                <a:lnTo>
                  <a:pt x="537600" y="39831"/>
                </a:lnTo>
                <a:lnTo>
                  <a:pt x="558791" y="66331"/>
                </a:lnTo>
                <a:close/>
              </a:path>
              <a:path w="1193165" h="846454">
                <a:moveTo>
                  <a:pt x="825089" y="843299"/>
                </a:moveTo>
                <a:lnTo>
                  <a:pt x="766935" y="828027"/>
                </a:lnTo>
                <a:lnTo>
                  <a:pt x="726399" y="801494"/>
                </a:lnTo>
                <a:lnTo>
                  <a:pt x="700214" y="763082"/>
                </a:lnTo>
                <a:lnTo>
                  <a:pt x="685588" y="717013"/>
                </a:lnTo>
                <a:lnTo>
                  <a:pt x="679728" y="667504"/>
                </a:lnTo>
                <a:lnTo>
                  <a:pt x="679843" y="618775"/>
                </a:lnTo>
                <a:lnTo>
                  <a:pt x="683140" y="575047"/>
                </a:lnTo>
                <a:lnTo>
                  <a:pt x="686828" y="540538"/>
                </a:lnTo>
                <a:lnTo>
                  <a:pt x="683253" y="496945"/>
                </a:lnTo>
                <a:lnTo>
                  <a:pt x="663394" y="466027"/>
                </a:lnTo>
                <a:lnTo>
                  <a:pt x="629049" y="447996"/>
                </a:lnTo>
                <a:lnTo>
                  <a:pt x="582014" y="443061"/>
                </a:lnTo>
                <a:lnTo>
                  <a:pt x="540066" y="439226"/>
                </a:lnTo>
                <a:lnTo>
                  <a:pt x="502293" y="423984"/>
                </a:lnTo>
                <a:lnTo>
                  <a:pt x="474130" y="395777"/>
                </a:lnTo>
                <a:lnTo>
                  <a:pt x="461010" y="353044"/>
                </a:lnTo>
                <a:lnTo>
                  <a:pt x="468366" y="294226"/>
                </a:lnTo>
                <a:lnTo>
                  <a:pt x="474284" y="236304"/>
                </a:lnTo>
                <a:lnTo>
                  <a:pt x="460365" y="190968"/>
                </a:lnTo>
                <a:lnTo>
                  <a:pt x="433005" y="159229"/>
                </a:lnTo>
                <a:lnTo>
                  <a:pt x="398602" y="142102"/>
                </a:lnTo>
                <a:lnTo>
                  <a:pt x="363553" y="140599"/>
                </a:lnTo>
                <a:lnTo>
                  <a:pt x="595166" y="140599"/>
                </a:lnTo>
                <a:lnTo>
                  <a:pt x="597886" y="146289"/>
                </a:lnTo>
                <a:lnTo>
                  <a:pt x="622082" y="174498"/>
                </a:lnTo>
                <a:lnTo>
                  <a:pt x="653774" y="185875"/>
                </a:lnTo>
                <a:lnTo>
                  <a:pt x="910921" y="185875"/>
                </a:lnTo>
                <a:lnTo>
                  <a:pt x="937675" y="201500"/>
                </a:lnTo>
                <a:lnTo>
                  <a:pt x="967778" y="233953"/>
                </a:lnTo>
                <a:lnTo>
                  <a:pt x="987343" y="278354"/>
                </a:lnTo>
                <a:lnTo>
                  <a:pt x="993892" y="318481"/>
                </a:lnTo>
                <a:lnTo>
                  <a:pt x="994861" y="359109"/>
                </a:lnTo>
                <a:lnTo>
                  <a:pt x="991367" y="437699"/>
                </a:lnTo>
                <a:lnTo>
                  <a:pt x="992558" y="473579"/>
                </a:lnTo>
                <a:lnTo>
                  <a:pt x="999477" y="505794"/>
                </a:lnTo>
                <a:lnTo>
                  <a:pt x="1014952" y="533303"/>
                </a:lnTo>
                <a:lnTo>
                  <a:pt x="1041808" y="555064"/>
                </a:lnTo>
                <a:lnTo>
                  <a:pt x="1082874" y="570036"/>
                </a:lnTo>
                <a:lnTo>
                  <a:pt x="1130272" y="588189"/>
                </a:lnTo>
                <a:lnTo>
                  <a:pt x="1163173" y="615594"/>
                </a:lnTo>
                <a:lnTo>
                  <a:pt x="1183391" y="649573"/>
                </a:lnTo>
                <a:lnTo>
                  <a:pt x="1192741" y="687445"/>
                </a:lnTo>
                <a:lnTo>
                  <a:pt x="1193036" y="726532"/>
                </a:lnTo>
                <a:lnTo>
                  <a:pt x="1186092" y="764154"/>
                </a:lnTo>
                <a:lnTo>
                  <a:pt x="1173722" y="797630"/>
                </a:lnTo>
                <a:lnTo>
                  <a:pt x="1167886" y="807363"/>
                </a:lnTo>
                <a:lnTo>
                  <a:pt x="951407" y="807363"/>
                </a:lnTo>
                <a:lnTo>
                  <a:pt x="924661" y="814730"/>
                </a:lnTo>
                <a:lnTo>
                  <a:pt x="898397" y="828566"/>
                </a:lnTo>
                <a:lnTo>
                  <a:pt x="867058" y="840784"/>
                </a:lnTo>
                <a:lnTo>
                  <a:pt x="825089" y="843299"/>
                </a:lnTo>
                <a:close/>
              </a:path>
              <a:path w="1193165" h="846454">
                <a:moveTo>
                  <a:pt x="910921" y="185875"/>
                </a:moveTo>
                <a:lnTo>
                  <a:pt x="653774" y="185875"/>
                </a:lnTo>
                <a:lnTo>
                  <a:pt x="693608" y="183748"/>
                </a:lnTo>
                <a:lnTo>
                  <a:pt x="742229" y="171444"/>
                </a:lnTo>
                <a:lnTo>
                  <a:pt x="776536" y="164307"/>
                </a:lnTo>
                <a:lnTo>
                  <a:pt x="816466" y="162400"/>
                </a:lnTo>
                <a:lnTo>
                  <a:pt x="858787" y="167068"/>
                </a:lnTo>
                <a:lnTo>
                  <a:pt x="900268" y="179653"/>
                </a:lnTo>
                <a:lnTo>
                  <a:pt x="910921" y="185875"/>
                </a:lnTo>
                <a:close/>
              </a:path>
              <a:path w="1193165" h="846454">
                <a:moveTo>
                  <a:pt x="1095096" y="846191"/>
                </a:moveTo>
                <a:lnTo>
                  <a:pt x="1042558" y="833417"/>
                </a:lnTo>
                <a:lnTo>
                  <a:pt x="991761" y="815589"/>
                </a:lnTo>
                <a:lnTo>
                  <a:pt x="951407" y="807363"/>
                </a:lnTo>
                <a:lnTo>
                  <a:pt x="1167886" y="807363"/>
                </a:lnTo>
                <a:lnTo>
                  <a:pt x="1157740" y="824283"/>
                </a:lnTo>
                <a:lnTo>
                  <a:pt x="1153120" y="830493"/>
                </a:lnTo>
                <a:lnTo>
                  <a:pt x="1147430" y="835484"/>
                </a:lnTo>
                <a:lnTo>
                  <a:pt x="1140671" y="839257"/>
                </a:lnTo>
                <a:lnTo>
                  <a:pt x="1095096" y="846191"/>
                </a:lnTo>
                <a:close/>
              </a:path>
            </a:pathLst>
          </a:custGeom>
          <a:solidFill>
            <a:srgbClr val="0024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k object 22"/>
          <p:cNvSpPr/>
          <p:nvPr/>
        </p:nvSpPr>
        <p:spPr>
          <a:xfrm>
            <a:off x="533229" y="4184051"/>
            <a:ext cx="2917588" cy="2004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k object 23"/>
          <p:cNvSpPr/>
          <p:nvPr/>
        </p:nvSpPr>
        <p:spPr>
          <a:xfrm>
            <a:off x="818301" y="3507853"/>
            <a:ext cx="3213947" cy="297180"/>
          </a:xfrm>
          <a:custGeom>
            <a:avLst/>
            <a:gdLst/>
            <a:ahLst/>
            <a:cxnLst/>
            <a:rect l="l" t="t" r="r" b="b"/>
            <a:pathLst>
              <a:path w="4820920" h="445770">
                <a:moveTo>
                  <a:pt x="4396539" y="240472"/>
                </a:moveTo>
                <a:lnTo>
                  <a:pt x="3781672" y="240472"/>
                </a:lnTo>
                <a:lnTo>
                  <a:pt x="3792797" y="213475"/>
                </a:lnTo>
                <a:lnTo>
                  <a:pt x="3835520" y="151624"/>
                </a:lnTo>
                <a:lnTo>
                  <a:pt x="3923865" y="83623"/>
                </a:lnTo>
                <a:lnTo>
                  <a:pt x="4071856" y="38182"/>
                </a:lnTo>
                <a:lnTo>
                  <a:pt x="4228597" y="63115"/>
                </a:lnTo>
                <a:lnTo>
                  <a:pt x="4336192" y="149939"/>
                </a:lnTo>
                <a:lnTo>
                  <a:pt x="4396539" y="240472"/>
                </a:lnTo>
                <a:close/>
              </a:path>
              <a:path w="4820920" h="445770">
                <a:moveTo>
                  <a:pt x="4745524" y="347082"/>
                </a:moveTo>
                <a:lnTo>
                  <a:pt x="3267038" y="347082"/>
                </a:lnTo>
                <a:lnTo>
                  <a:pt x="3454015" y="241609"/>
                </a:lnTo>
                <a:lnTo>
                  <a:pt x="3619080" y="214830"/>
                </a:lnTo>
                <a:lnTo>
                  <a:pt x="3736783" y="227524"/>
                </a:lnTo>
                <a:lnTo>
                  <a:pt x="3781672" y="240472"/>
                </a:lnTo>
                <a:lnTo>
                  <a:pt x="4396539" y="240472"/>
                </a:lnTo>
                <a:lnTo>
                  <a:pt x="4398165" y="242912"/>
                </a:lnTo>
                <a:lnTo>
                  <a:pt x="4418040" y="286290"/>
                </a:lnTo>
                <a:lnTo>
                  <a:pt x="4646438" y="286290"/>
                </a:lnTo>
                <a:lnTo>
                  <a:pt x="4724564" y="323686"/>
                </a:lnTo>
                <a:lnTo>
                  <a:pt x="4745524" y="347082"/>
                </a:lnTo>
                <a:close/>
              </a:path>
              <a:path w="4820920" h="445770">
                <a:moveTo>
                  <a:pt x="4646438" y="286290"/>
                </a:moveTo>
                <a:lnTo>
                  <a:pt x="4418040" y="286290"/>
                </a:lnTo>
                <a:lnTo>
                  <a:pt x="4599370" y="263760"/>
                </a:lnTo>
                <a:lnTo>
                  <a:pt x="4646438" y="286290"/>
                </a:lnTo>
                <a:close/>
              </a:path>
              <a:path w="4820920" h="445770">
                <a:moveTo>
                  <a:pt x="4820524" y="445307"/>
                </a:moveTo>
                <a:lnTo>
                  <a:pt x="3051870" y="445307"/>
                </a:lnTo>
                <a:lnTo>
                  <a:pt x="3089470" y="378666"/>
                </a:lnTo>
                <a:lnTo>
                  <a:pt x="3162991" y="350601"/>
                </a:lnTo>
                <a:lnTo>
                  <a:pt x="3234744" y="345332"/>
                </a:lnTo>
                <a:lnTo>
                  <a:pt x="3267038" y="347082"/>
                </a:lnTo>
                <a:lnTo>
                  <a:pt x="4745524" y="347082"/>
                </a:lnTo>
                <a:lnTo>
                  <a:pt x="4797117" y="404669"/>
                </a:lnTo>
                <a:lnTo>
                  <a:pt x="4820524" y="445307"/>
                </a:lnTo>
                <a:close/>
              </a:path>
              <a:path w="4820920" h="445770">
                <a:moveTo>
                  <a:pt x="1810728" y="435874"/>
                </a:moveTo>
                <a:lnTo>
                  <a:pt x="0" y="435874"/>
                </a:lnTo>
                <a:lnTo>
                  <a:pt x="60415" y="342894"/>
                </a:lnTo>
                <a:lnTo>
                  <a:pt x="164276" y="298344"/>
                </a:lnTo>
                <a:lnTo>
                  <a:pt x="262550" y="284564"/>
                </a:lnTo>
                <a:lnTo>
                  <a:pt x="306205" y="283894"/>
                </a:lnTo>
                <a:lnTo>
                  <a:pt x="319051" y="244463"/>
                </a:lnTo>
                <a:lnTo>
                  <a:pt x="368662" y="155086"/>
                </a:lnTo>
                <a:lnTo>
                  <a:pt x="471644" y="59140"/>
                </a:lnTo>
                <a:lnTo>
                  <a:pt x="644603" y="0"/>
                </a:lnTo>
                <a:lnTo>
                  <a:pt x="832628" y="20557"/>
                </a:lnTo>
                <a:lnTo>
                  <a:pt x="957078" y="102137"/>
                </a:lnTo>
                <a:lnTo>
                  <a:pt x="1025911" y="190706"/>
                </a:lnTo>
                <a:lnTo>
                  <a:pt x="1047087" y="232236"/>
                </a:lnTo>
                <a:lnTo>
                  <a:pt x="1359324" y="232236"/>
                </a:lnTo>
                <a:lnTo>
                  <a:pt x="1430964" y="295532"/>
                </a:lnTo>
                <a:lnTo>
                  <a:pt x="1456309" y="331061"/>
                </a:lnTo>
                <a:lnTo>
                  <a:pt x="1691945" y="331061"/>
                </a:lnTo>
                <a:lnTo>
                  <a:pt x="1726278" y="343825"/>
                </a:lnTo>
                <a:lnTo>
                  <a:pt x="1790135" y="404631"/>
                </a:lnTo>
                <a:lnTo>
                  <a:pt x="1810728" y="435874"/>
                </a:lnTo>
                <a:close/>
              </a:path>
              <a:path w="4820920" h="445770">
                <a:moveTo>
                  <a:pt x="1359324" y="232236"/>
                </a:moveTo>
                <a:lnTo>
                  <a:pt x="1047087" y="232236"/>
                </a:lnTo>
                <a:lnTo>
                  <a:pt x="1226816" y="187415"/>
                </a:lnTo>
                <a:lnTo>
                  <a:pt x="1354621" y="228081"/>
                </a:lnTo>
                <a:lnTo>
                  <a:pt x="1359324" y="232236"/>
                </a:lnTo>
                <a:close/>
              </a:path>
              <a:path w="4820920" h="445770">
                <a:moveTo>
                  <a:pt x="1691945" y="331061"/>
                </a:moveTo>
                <a:lnTo>
                  <a:pt x="1456309" y="331061"/>
                </a:lnTo>
                <a:lnTo>
                  <a:pt x="1616042" y="302840"/>
                </a:lnTo>
                <a:lnTo>
                  <a:pt x="1691945" y="331061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k object 24"/>
          <p:cNvSpPr/>
          <p:nvPr/>
        </p:nvSpPr>
        <p:spPr>
          <a:xfrm>
            <a:off x="1442691" y="4184850"/>
            <a:ext cx="2006177" cy="1407583"/>
          </a:xfrm>
          <a:custGeom>
            <a:avLst/>
            <a:gdLst/>
            <a:ahLst/>
            <a:cxnLst/>
            <a:rect l="l" t="t" r="r" b="b"/>
            <a:pathLst>
              <a:path w="3009265" h="2111375">
                <a:moveTo>
                  <a:pt x="119779" y="14973"/>
                </a:moveTo>
                <a:lnTo>
                  <a:pt x="94460" y="14973"/>
                </a:lnTo>
                <a:lnTo>
                  <a:pt x="101837" y="0"/>
                </a:lnTo>
                <a:lnTo>
                  <a:pt x="127091" y="0"/>
                </a:lnTo>
                <a:lnTo>
                  <a:pt x="119779" y="14973"/>
                </a:lnTo>
                <a:close/>
              </a:path>
              <a:path w="3009265" h="2111375">
                <a:moveTo>
                  <a:pt x="2914002" y="14973"/>
                </a:moveTo>
                <a:lnTo>
                  <a:pt x="2888385" y="14973"/>
                </a:lnTo>
                <a:lnTo>
                  <a:pt x="2881070" y="0"/>
                </a:lnTo>
                <a:lnTo>
                  <a:pt x="2906586" y="0"/>
                </a:lnTo>
                <a:lnTo>
                  <a:pt x="2914002" y="14973"/>
                </a:lnTo>
                <a:close/>
              </a:path>
              <a:path w="3009265" h="2111375">
                <a:moveTo>
                  <a:pt x="85151" y="29946"/>
                </a:moveTo>
                <a:lnTo>
                  <a:pt x="66846" y="29946"/>
                </a:lnTo>
                <a:lnTo>
                  <a:pt x="73446" y="14973"/>
                </a:lnTo>
                <a:lnTo>
                  <a:pt x="91751" y="14973"/>
                </a:lnTo>
                <a:lnTo>
                  <a:pt x="85151" y="29946"/>
                </a:lnTo>
                <a:close/>
              </a:path>
              <a:path w="3009265" h="2111375">
                <a:moveTo>
                  <a:pt x="2941771" y="29946"/>
                </a:moveTo>
                <a:lnTo>
                  <a:pt x="2923030" y="29946"/>
                </a:lnTo>
                <a:lnTo>
                  <a:pt x="2916426" y="14973"/>
                </a:lnTo>
                <a:lnTo>
                  <a:pt x="2935133" y="14973"/>
                </a:lnTo>
                <a:lnTo>
                  <a:pt x="2941771" y="29946"/>
                </a:lnTo>
                <a:close/>
              </a:path>
              <a:path w="3009265" h="2111375">
                <a:moveTo>
                  <a:pt x="66526" y="44920"/>
                </a:moveTo>
                <a:lnTo>
                  <a:pt x="48545" y="44920"/>
                </a:lnTo>
                <a:lnTo>
                  <a:pt x="54395" y="29946"/>
                </a:lnTo>
                <a:lnTo>
                  <a:pt x="72508" y="29946"/>
                </a:lnTo>
                <a:lnTo>
                  <a:pt x="66526" y="44920"/>
                </a:lnTo>
                <a:close/>
              </a:path>
              <a:path w="3009265" h="2111375">
                <a:moveTo>
                  <a:pt x="2960182" y="44920"/>
                </a:moveTo>
                <a:lnTo>
                  <a:pt x="2941666" y="44920"/>
                </a:lnTo>
                <a:lnTo>
                  <a:pt x="2935681" y="29946"/>
                </a:lnTo>
                <a:lnTo>
                  <a:pt x="2954296" y="29946"/>
                </a:lnTo>
                <a:lnTo>
                  <a:pt x="2960182" y="44920"/>
                </a:lnTo>
                <a:close/>
              </a:path>
              <a:path w="3009265" h="2111375">
                <a:moveTo>
                  <a:pt x="50027" y="59893"/>
                </a:moveTo>
                <a:lnTo>
                  <a:pt x="37703" y="59893"/>
                </a:lnTo>
                <a:lnTo>
                  <a:pt x="42972" y="44920"/>
                </a:lnTo>
                <a:lnTo>
                  <a:pt x="55273" y="44920"/>
                </a:lnTo>
                <a:lnTo>
                  <a:pt x="50027" y="59893"/>
                </a:lnTo>
                <a:close/>
              </a:path>
              <a:path w="3009265" h="2111375">
                <a:moveTo>
                  <a:pt x="2971093" y="59893"/>
                </a:moveTo>
                <a:lnTo>
                  <a:pt x="2958178" y="59893"/>
                </a:lnTo>
                <a:lnTo>
                  <a:pt x="2952928" y="44920"/>
                </a:lnTo>
                <a:lnTo>
                  <a:pt x="2965790" y="44920"/>
                </a:lnTo>
                <a:lnTo>
                  <a:pt x="2971093" y="59893"/>
                </a:lnTo>
                <a:close/>
              </a:path>
              <a:path w="3009265" h="2111375">
                <a:moveTo>
                  <a:pt x="36021" y="74866"/>
                </a:moveTo>
                <a:lnTo>
                  <a:pt x="23741" y="74866"/>
                </a:lnTo>
                <a:lnTo>
                  <a:pt x="28077" y="59893"/>
                </a:lnTo>
                <a:lnTo>
                  <a:pt x="40401" y="59893"/>
                </a:lnTo>
                <a:lnTo>
                  <a:pt x="36021" y="74866"/>
                </a:lnTo>
                <a:close/>
              </a:path>
              <a:path w="3009265" h="2111375">
                <a:moveTo>
                  <a:pt x="2985145" y="74866"/>
                </a:moveTo>
                <a:lnTo>
                  <a:pt x="2972200" y="74866"/>
                </a:lnTo>
                <a:lnTo>
                  <a:pt x="2967814" y="59893"/>
                </a:lnTo>
                <a:lnTo>
                  <a:pt x="2980781" y="59893"/>
                </a:lnTo>
                <a:lnTo>
                  <a:pt x="2985145" y="74866"/>
                </a:lnTo>
                <a:close/>
              </a:path>
              <a:path w="3009265" h="2111375">
                <a:moveTo>
                  <a:pt x="28206" y="89840"/>
                </a:moveTo>
                <a:lnTo>
                  <a:pt x="16110" y="89840"/>
                </a:lnTo>
                <a:lnTo>
                  <a:pt x="19752" y="74866"/>
                </a:lnTo>
                <a:lnTo>
                  <a:pt x="31949" y="74866"/>
                </a:lnTo>
                <a:lnTo>
                  <a:pt x="28206" y="89840"/>
                </a:lnTo>
                <a:close/>
              </a:path>
              <a:path w="3009265" h="2111375">
                <a:moveTo>
                  <a:pt x="2992826" y="89840"/>
                </a:moveTo>
                <a:lnTo>
                  <a:pt x="2980026" y="89840"/>
                </a:lnTo>
                <a:lnTo>
                  <a:pt x="2976277" y="74866"/>
                </a:lnTo>
                <a:lnTo>
                  <a:pt x="2989160" y="74866"/>
                </a:lnTo>
                <a:lnTo>
                  <a:pt x="2992826" y="89840"/>
                </a:lnTo>
                <a:close/>
              </a:path>
              <a:path w="3009265" h="2111375">
                <a:moveTo>
                  <a:pt x="21707" y="104813"/>
                </a:moveTo>
                <a:lnTo>
                  <a:pt x="9881" y="104813"/>
                </a:lnTo>
                <a:lnTo>
                  <a:pt x="12814" y="89840"/>
                </a:lnTo>
                <a:lnTo>
                  <a:pt x="24792" y="89840"/>
                </a:lnTo>
                <a:lnTo>
                  <a:pt x="21707" y="104813"/>
                </a:lnTo>
                <a:close/>
              </a:path>
              <a:path w="3009265" h="2111375">
                <a:moveTo>
                  <a:pt x="2999098" y="104813"/>
                </a:moveTo>
                <a:lnTo>
                  <a:pt x="2986536" y="104813"/>
                </a:lnTo>
                <a:lnTo>
                  <a:pt x="2983445" y="89840"/>
                </a:lnTo>
                <a:lnTo>
                  <a:pt x="2996144" y="89840"/>
                </a:lnTo>
                <a:lnTo>
                  <a:pt x="2999098" y="104813"/>
                </a:lnTo>
                <a:close/>
              </a:path>
              <a:path w="3009265" h="2111375">
                <a:moveTo>
                  <a:pt x="14553" y="119786"/>
                </a:moveTo>
                <a:lnTo>
                  <a:pt x="5141" y="119786"/>
                </a:lnTo>
                <a:lnTo>
                  <a:pt x="7323" y="104813"/>
                </a:lnTo>
                <a:lnTo>
                  <a:pt x="16581" y="104813"/>
                </a:lnTo>
                <a:lnTo>
                  <a:pt x="14553" y="119786"/>
                </a:lnTo>
                <a:close/>
              </a:path>
              <a:path w="3009265" h="2111375">
                <a:moveTo>
                  <a:pt x="3003870" y="119786"/>
                </a:moveTo>
                <a:lnTo>
                  <a:pt x="2993710" y="119786"/>
                </a:lnTo>
                <a:lnTo>
                  <a:pt x="2991675" y="104813"/>
                </a:lnTo>
                <a:lnTo>
                  <a:pt x="3001673" y="104813"/>
                </a:lnTo>
                <a:lnTo>
                  <a:pt x="3003870" y="119786"/>
                </a:lnTo>
                <a:close/>
              </a:path>
              <a:path w="3009265" h="2111375">
                <a:moveTo>
                  <a:pt x="11575" y="134760"/>
                </a:moveTo>
                <a:lnTo>
                  <a:pt x="1915" y="134760"/>
                </a:lnTo>
                <a:lnTo>
                  <a:pt x="3336" y="119786"/>
                </a:lnTo>
                <a:lnTo>
                  <a:pt x="12882" y="119786"/>
                </a:lnTo>
                <a:lnTo>
                  <a:pt x="11575" y="134760"/>
                </a:lnTo>
                <a:close/>
              </a:path>
              <a:path w="3009265" h="2111375">
                <a:moveTo>
                  <a:pt x="3007118" y="134760"/>
                </a:moveTo>
                <a:lnTo>
                  <a:pt x="2996701" y="134760"/>
                </a:lnTo>
                <a:lnTo>
                  <a:pt x="2995387" y="119786"/>
                </a:lnTo>
                <a:lnTo>
                  <a:pt x="3005687" y="119786"/>
                </a:lnTo>
                <a:lnTo>
                  <a:pt x="3007118" y="134760"/>
                </a:lnTo>
                <a:close/>
              </a:path>
              <a:path w="3009265" h="2111375">
                <a:moveTo>
                  <a:pt x="9882" y="1946537"/>
                </a:moveTo>
                <a:lnTo>
                  <a:pt x="0" y="1946537"/>
                </a:lnTo>
                <a:lnTo>
                  <a:pt x="0" y="164706"/>
                </a:lnTo>
                <a:lnTo>
                  <a:pt x="246" y="149733"/>
                </a:lnTo>
                <a:lnTo>
                  <a:pt x="885" y="134760"/>
                </a:lnTo>
                <a:lnTo>
                  <a:pt x="10639" y="134760"/>
                </a:lnTo>
                <a:lnTo>
                  <a:pt x="10075" y="149733"/>
                </a:lnTo>
                <a:lnTo>
                  <a:pt x="9882" y="164706"/>
                </a:lnTo>
                <a:lnTo>
                  <a:pt x="9882" y="1946537"/>
                </a:lnTo>
                <a:close/>
              </a:path>
              <a:path w="3009265" h="2111375">
                <a:moveTo>
                  <a:pt x="3009046" y="1946537"/>
                </a:moveTo>
                <a:lnTo>
                  <a:pt x="2998415" y="1946537"/>
                </a:lnTo>
                <a:lnTo>
                  <a:pt x="2998415" y="164706"/>
                </a:lnTo>
                <a:lnTo>
                  <a:pt x="2998215" y="149733"/>
                </a:lnTo>
                <a:lnTo>
                  <a:pt x="2997644" y="134760"/>
                </a:lnTo>
                <a:lnTo>
                  <a:pt x="3008155" y="134760"/>
                </a:lnTo>
                <a:lnTo>
                  <a:pt x="3008798" y="149733"/>
                </a:lnTo>
                <a:lnTo>
                  <a:pt x="3009046" y="164706"/>
                </a:lnTo>
                <a:lnTo>
                  <a:pt x="3009046" y="1946537"/>
                </a:lnTo>
                <a:close/>
              </a:path>
              <a:path w="3009265" h="2111375">
                <a:moveTo>
                  <a:pt x="10653" y="1961510"/>
                </a:moveTo>
                <a:lnTo>
                  <a:pt x="803" y="1961510"/>
                </a:lnTo>
                <a:lnTo>
                  <a:pt x="204" y="1946537"/>
                </a:lnTo>
                <a:lnTo>
                  <a:pt x="10082" y="1946537"/>
                </a:lnTo>
                <a:lnTo>
                  <a:pt x="10653" y="1961510"/>
                </a:lnTo>
                <a:close/>
              </a:path>
              <a:path w="3009265" h="2111375">
                <a:moveTo>
                  <a:pt x="3008237" y="1961510"/>
                </a:moveTo>
                <a:lnTo>
                  <a:pt x="2997657" y="1961510"/>
                </a:lnTo>
                <a:lnTo>
                  <a:pt x="2998222" y="1946537"/>
                </a:lnTo>
                <a:lnTo>
                  <a:pt x="3008841" y="1946537"/>
                </a:lnTo>
                <a:lnTo>
                  <a:pt x="3008237" y="1961510"/>
                </a:lnTo>
                <a:close/>
              </a:path>
              <a:path w="3009265" h="2111375">
                <a:moveTo>
                  <a:pt x="12906" y="1976483"/>
                </a:moveTo>
                <a:lnTo>
                  <a:pt x="3184" y="1976483"/>
                </a:lnTo>
                <a:lnTo>
                  <a:pt x="1796" y="1961510"/>
                </a:lnTo>
                <a:lnTo>
                  <a:pt x="11594" y="1961510"/>
                </a:lnTo>
                <a:lnTo>
                  <a:pt x="12906" y="1976483"/>
                </a:lnTo>
                <a:close/>
              </a:path>
              <a:path w="3009265" h="2111375">
                <a:moveTo>
                  <a:pt x="3005840" y="1976483"/>
                </a:moveTo>
                <a:lnTo>
                  <a:pt x="2995412" y="1976483"/>
                </a:lnTo>
                <a:lnTo>
                  <a:pt x="2996720" y="1961510"/>
                </a:lnTo>
                <a:lnTo>
                  <a:pt x="3007237" y="1961510"/>
                </a:lnTo>
                <a:lnTo>
                  <a:pt x="3005840" y="1976483"/>
                </a:lnTo>
                <a:close/>
              </a:path>
              <a:path w="3009265" h="2111375">
                <a:moveTo>
                  <a:pt x="16614" y="1991457"/>
                </a:moveTo>
                <a:lnTo>
                  <a:pt x="7113" y="1991457"/>
                </a:lnTo>
                <a:lnTo>
                  <a:pt x="4959" y="1976483"/>
                </a:lnTo>
                <a:lnTo>
                  <a:pt x="14582" y="1976483"/>
                </a:lnTo>
                <a:lnTo>
                  <a:pt x="16614" y="1991457"/>
                </a:lnTo>
                <a:close/>
              </a:path>
              <a:path w="3009265" h="2111375">
                <a:moveTo>
                  <a:pt x="3001884" y="1991457"/>
                </a:moveTo>
                <a:lnTo>
                  <a:pt x="2991710" y="1991457"/>
                </a:lnTo>
                <a:lnTo>
                  <a:pt x="2993740" y="1976483"/>
                </a:lnTo>
                <a:lnTo>
                  <a:pt x="3004053" y="1976483"/>
                </a:lnTo>
                <a:lnTo>
                  <a:pt x="3001884" y="1991457"/>
                </a:lnTo>
                <a:close/>
              </a:path>
              <a:path w="3009265" h="2111375">
                <a:moveTo>
                  <a:pt x="21747" y="2006430"/>
                </a:moveTo>
                <a:lnTo>
                  <a:pt x="12559" y="2006430"/>
                </a:lnTo>
                <a:lnTo>
                  <a:pt x="9646" y="1991457"/>
                </a:lnTo>
                <a:lnTo>
                  <a:pt x="19002" y="1991457"/>
                </a:lnTo>
                <a:lnTo>
                  <a:pt x="21747" y="2006430"/>
                </a:lnTo>
                <a:close/>
              </a:path>
              <a:path w="3009265" h="2111375">
                <a:moveTo>
                  <a:pt x="2996400" y="2006430"/>
                </a:moveTo>
                <a:lnTo>
                  <a:pt x="2986579" y="2006430"/>
                </a:lnTo>
                <a:lnTo>
                  <a:pt x="2989323" y="1991457"/>
                </a:lnTo>
                <a:lnTo>
                  <a:pt x="2999333" y="1991457"/>
                </a:lnTo>
                <a:lnTo>
                  <a:pt x="2996400" y="2006430"/>
                </a:lnTo>
                <a:close/>
              </a:path>
              <a:path w="3009265" h="2111375">
                <a:moveTo>
                  <a:pt x="28250" y="2021403"/>
                </a:moveTo>
                <a:lnTo>
                  <a:pt x="19463" y="2021403"/>
                </a:lnTo>
                <a:lnTo>
                  <a:pt x="15836" y="2006430"/>
                </a:lnTo>
                <a:lnTo>
                  <a:pt x="24834" y="2006430"/>
                </a:lnTo>
                <a:lnTo>
                  <a:pt x="28250" y="2021403"/>
                </a:lnTo>
                <a:close/>
              </a:path>
              <a:path w="3009265" h="2111375">
                <a:moveTo>
                  <a:pt x="2989449" y="2021403"/>
                </a:moveTo>
                <a:lnTo>
                  <a:pt x="2980074" y="2021403"/>
                </a:lnTo>
                <a:lnTo>
                  <a:pt x="2983491" y="2006430"/>
                </a:lnTo>
                <a:lnTo>
                  <a:pt x="2993101" y="2006430"/>
                </a:lnTo>
                <a:lnTo>
                  <a:pt x="2989449" y="2021403"/>
                </a:lnTo>
                <a:close/>
              </a:path>
              <a:path w="3009265" h="2111375">
                <a:moveTo>
                  <a:pt x="40447" y="2036377"/>
                </a:moveTo>
                <a:lnTo>
                  <a:pt x="27767" y="2036377"/>
                </a:lnTo>
                <a:lnTo>
                  <a:pt x="23440" y="2021403"/>
                </a:lnTo>
                <a:lnTo>
                  <a:pt x="36067" y="2021403"/>
                </a:lnTo>
                <a:lnTo>
                  <a:pt x="40447" y="2036377"/>
                </a:lnTo>
                <a:close/>
              </a:path>
              <a:path w="3009265" h="2111375">
                <a:moveTo>
                  <a:pt x="2981091" y="2036377"/>
                </a:moveTo>
                <a:lnTo>
                  <a:pt x="2967867" y="2036377"/>
                </a:lnTo>
                <a:lnTo>
                  <a:pt x="2972251" y="2021403"/>
                </a:lnTo>
                <a:lnTo>
                  <a:pt x="2985446" y="2021403"/>
                </a:lnTo>
                <a:lnTo>
                  <a:pt x="2981091" y="2036377"/>
                </a:lnTo>
                <a:close/>
              </a:path>
              <a:path w="3009265" h="2111375">
                <a:moveTo>
                  <a:pt x="50072" y="2051350"/>
                </a:moveTo>
                <a:lnTo>
                  <a:pt x="37384" y="2051350"/>
                </a:lnTo>
                <a:lnTo>
                  <a:pt x="32422" y="2036377"/>
                </a:lnTo>
                <a:lnTo>
                  <a:pt x="45116" y="2036377"/>
                </a:lnTo>
                <a:lnTo>
                  <a:pt x="50072" y="2051350"/>
                </a:lnTo>
                <a:close/>
              </a:path>
              <a:path w="3009265" h="2111375">
                <a:moveTo>
                  <a:pt x="2971411" y="2051350"/>
                </a:moveTo>
                <a:lnTo>
                  <a:pt x="2958231" y="2051350"/>
                </a:lnTo>
                <a:lnTo>
                  <a:pt x="2963193" y="2036377"/>
                </a:lnTo>
                <a:lnTo>
                  <a:pt x="2976405" y="2036377"/>
                </a:lnTo>
                <a:lnTo>
                  <a:pt x="2971411" y="2051350"/>
                </a:lnTo>
                <a:close/>
              </a:path>
              <a:path w="3009265" h="2111375">
                <a:moveTo>
                  <a:pt x="66566" y="2066324"/>
                </a:moveTo>
                <a:lnTo>
                  <a:pt x="54085" y="2066324"/>
                </a:lnTo>
                <a:lnTo>
                  <a:pt x="48230" y="2051350"/>
                </a:lnTo>
                <a:lnTo>
                  <a:pt x="60823" y="2051350"/>
                </a:lnTo>
                <a:lnTo>
                  <a:pt x="66566" y="2066324"/>
                </a:lnTo>
                <a:close/>
              </a:path>
              <a:path w="3009265" h="2111375">
                <a:moveTo>
                  <a:pt x="2954606" y="2066324"/>
                </a:moveTo>
                <a:lnTo>
                  <a:pt x="2941716" y="2066324"/>
                </a:lnTo>
                <a:lnTo>
                  <a:pt x="2947467" y="2051350"/>
                </a:lnTo>
                <a:lnTo>
                  <a:pt x="2960498" y="2051350"/>
                </a:lnTo>
                <a:lnTo>
                  <a:pt x="2954606" y="2066324"/>
                </a:lnTo>
                <a:close/>
              </a:path>
              <a:path w="3009265" h="2111375">
                <a:moveTo>
                  <a:pt x="85183" y="2081297"/>
                </a:moveTo>
                <a:lnTo>
                  <a:pt x="66554" y="2081297"/>
                </a:lnTo>
                <a:lnTo>
                  <a:pt x="60194" y="2066324"/>
                </a:lnTo>
                <a:lnTo>
                  <a:pt x="78761" y="2066324"/>
                </a:lnTo>
                <a:lnTo>
                  <a:pt x="85183" y="2081297"/>
                </a:lnTo>
                <a:close/>
              </a:path>
              <a:path w="3009265" h="2111375">
                <a:moveTo>
                  <a:pt x="2942063" y="2081297"/>
                </a:moveTo>
                <a:lnTo>
                  <a:pt x="2923073" y="2081297"/>
                </a:lnTo>
                <a:lnTo>
                  <a:pt x="2929504" y="2066324"/>
                </a:lnTo>
                <a:lnTo>
                  <a:pt x="2948461" y="2066324"/>
                </a:lnTo>
                <a:lnTo>
                  <a:pt x="2942063" y="2081297"/>
                </a:lnTo>
                <a:close/>
              </a:path>
              <a:path w="3009265" h="2111375">
                <a:moveTo>
                  <a:pt x="119796" y="2096270"/>
                </a:moveTo>
                <a:lnTo>
                  <a:pt x="94233" y="2096270"/>
                </a:lnTo>
                <a:lnTo>
                  <a:pt x="87023" y="2081297"/>
                </a:lnTo>
                <a:lnTo>
                  <a:pt x="112596" y="2081297"/>
                </a:lnTo>
                <a:lnTo>
                  <a:pt x="119796" y="2096270"/>
                </a:lnTo>
                <a:close/>
              </a:path>
              <a:path w="3009265" h="2111375">
                <a:moveTo>
                  <a:pt x="2914229" y="2096270"/>
                </a:moveTo>
                <a:lnTo>
                  <a:pt x="2888411" y="2096270"/>
                </a:lnTo>
                <a:lnTo>
                  <a:pt x="2895622" y="2081297"/>
                </a:lnTo>
                <a:lnTo>
                  <a:pt x="2921478" y="2081297"/>
                </a:lnTo>
                <a:lnTo>
                  <a:pt x="2914229" y="2096270"/>
                </a:lnTo>
                <a:close/>
              </a:path>
              <a:path w="3009265" h="2111375">
                <a:moveTo>
                  <a:pt x="2875739" y="2111244"/>
                </a:moveTo>
                <a:lnTo>
                  <a:pt x="132536" y="2111244"/>
                </a:lnTo>
                <a:lnTo>
                  <a:pt x="124635" y="2096270"/>
                </a:lnTo>
                <a:lnTo>
                  <a:pt x="2883676" y="2096270"/>
                </a:lnTo>
                <a:lnTo>
                  <a:pt x="2875739" y="2111244"/>
                </a:lnTo>
                <a:close/>
              </a:path>
            </a:pathLst>
          </a:custGeom>
          <a:solidFill>
            <a:srgbClr val="0024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k object 25"/>
          <p:cNvSpPr/>
          <p:nvPr/>
        </p:nvSpPr>
        <p:spPr>
          <a:xfrm>
            <a:off x="780957" y="3451471"/>
            <a:ext cx="3316061" cy="1261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k object 26"/>
          <p:cNvSpPr/>
          <p:nvPr/>
        </p:nvSpPr>
        <p:spPr>
          <a:xfrm>
            <a:off x="652601" y="4521455"/>
            <a:ext cx="452120" cy="436880"/>
          </a:xfrm>
          <a:custGeom>
            <a:avLst/>
            <a:gdLst/>
            <a:ahLst/>
            <a:cxnLst/>
            <a:rect l="l" t="t" r="r" b="b"/>
            <a:pathLst>
              <a:path w="678180" h="655320">
                <a:moveTo>
                  <a:pt x="4001" y="503252"/>
                </a:moveTo>
                <a:lnTo>
                  <a:pt x="2704" y="502703"/>
                </a:lnTo>
                <a:lnTo>
                  <a:pt x="1640" y="501601"/>
                </a:lnTo>
                <a:lnTo>
                  <a:pt x="546" y="500592"/>
                </a:lnTo>
                <a:lnTo>
                  <a:pt x="0" y="499344"/>
                </a:lnTo>
                <a:lnTo>
                  <a:pt x="0" y="496370"/>
                </a:lnTo>
                <a:lnTo>
                  <a:pt x="546" y="495122"/>
                </a:lnTo>
                <a:lnTo>
                  <a:pt x="536788" y="1640"/>
                </a:lnTo>
                <a:lnTo>
                  <a:pt x="537796" y="546"/>
                </a:lnTo>
                <a:lnTo>
                  <a:pt x="539044" y="0"/>
                </a:lnTo>
                <a:lnTo>
                  <a:pt x="542019" y="0"/>
                </a:lnTo>
                <a:lnTo>
                  <a:pt x="543267" y="546"/>
                </a:lnTo>
                <a:lnTo>
                  <a:pt x="544275" y="1640"/>
                </a:lnTo>
                <a:lnTo>
                  <a:pt x="545283" y="2684"/>
                </a:lnTo>
                <a:lnTo>
                  <a:pt x="545787" y="3932"/>
                </a:lnTo>
                <a:lnTo>
                  <a:pt x="545787" y="6835"/>
                </a:lnTo>
                <a:lnTo>
                  <a:pt x="9127" y="501900"/>
                </a:lnTo>
                <a:lnTo>
                  <a:pt x="6892" y="503228"/>
                </a:lnTo>
                <a:lnTo>
                  <a:pt x="4001" y="503252"/>
                </a:lnTo>
                <a:close/>
              </a:path>
              <a:path w="678180" h="655320">
                <a:moveTo>
                  <a:pt x="48136" y="554151"/>
                </a:moveTo>
                <a:lnTo>
                  <a:pt x="46775" y="553589"/>
                </a:lnTo>
                <a:lnTo>
                  <a:pt x="44605" y="551457"/>
                </a:lnTo>
                <a:lnTo>
                  <a:pt x="44076" y="550184"/>
                </a:lnTo>
                <a:lnTo>
                  <a:pt x="44076" y="547200"/>
                </a:lnTo>
                <a:lnTo>
                  <a:pt x="44605" y="545927"/>
                </a:lnTo>
                <a:lnTo>
                  <a:pt x="45662" y="544874"/>
                </a:lnTo>
                <a:lnTo>
                  <a:pt x="580211" y="52849"/>
                </a:lnTo>
                <a:lnTo>
                  <a:pt x="581219" y="51755"/>
                </a:lnTo>
                <a:lnTo>
                  <a:pt x="582467" y="51208"/>
                </a:lnTo>
                <a:lnTo>
                  <a:pt x="585442" y="51208"/>
                </a:lnTo>
                <a:lnTo>
                  <a:pt x="586689" y="51755"/>
                </a:lnTo>
                <a:lnTo>
                  <a:pt x="587697" y="52849"/>
                </a:lnTo>
                <a:lnTo>
                  <a:pt x="588705" y="53893"/>
                </a:lnTo>
                <a:lnTo>
                  <a:pt x="589209" y="55141"/>
                </a:lnTo>
                <a:lnTo>
                  <a:pt x="589209" y="58044"/>
                </a:lnTo>
                <a:lnTo>
                  <a:pt x="52849" y="552809"/>
                </a:lnTo>
                <a:lnTo>
                  <a:pt x="50894" y="554038"/>
                </a:lnTo>
                <a:lnTo>
                  <a:pt x="48136" y="554151"/>
                </a:lnTo>
                <a:close/>
              </a:path>
              <a:path w="678180" h="655320">
                <a:moveTo>
                  <a:pt x="91745" y="602226"/>
                </a:moveTo>
                <a:lnTo>
                  <a:pt x="90448" y="601677"/>
                </a:lnTo>
                <a:lnTo>
                  <a:pt x="89384" y="600575"/>
                </a:lnTo>
                <a:lnTo>
                  <a:pt x="88290" y="599566"/>
                </a:lnTo>
                <a:lnTo>
                  <a:pt x="87743" y="598319"/>
                </a:lnTo>
                <a:lnTo>
                  <a:pt x="87743" y="595344"/>
                </a:lnTo>
                <a:lnTo>
                  <a:pt x="88290" y="594096"/>
                </a:lnTo>
                <a:lnTo>
                  <a:pt x="623933" y="100914"/>
                </a:lnTo>
                <a:lnTo>
                  <a:pt x="624961" y="99865"/>
                </a:lnTo>
                <a:lnTo>
                  <a:pt x="626208" y="99341"/>
                </a:lnTo>
                <a:lnTo>
                  <a:pt x="629145" y="99341"/>
                </a:lnTo>
                <a:lnTo>
                  <a:pt x="630392" y="99865"/>
                </a:lnTo>
                <a:lnTo>
                  <a:pt x="631420" y="100914"/>
                </a:lnTo>
                <a:lnTo>
                  <a:pt x="632513" y="101922"/>
                </a:lnTo>
                <a:lnTo>
                  <a:pt x="633060" y="103169"/>
                </a:lnTo>
                <a:lnTo>
                  <a:pt x="633060" y="106144"/>
                </a:lnTo>
                <a:lnTo>
                  <a:pt x="632513" y="107392"/>
                </a:lnTo>
                <a:lnTo>
                  <a:pt x="96571" y="600874"/>
                </a:lnTo>
                <a:lnTo>
                  <a:pt x="95621" y="601685"/>
                </a:lnTo>
                <a:lnTo>
                  <a:pt x="94523" y="602134"/>
                </a:lnTo>
                <a:lnTo>
                  <a:pt x="91745" y="602226"/>
                </a:lnTo>
                <a:close/>
              </a:path>
              <a:path w="678180" h="655320">
                <a:moveTo>
                  <a:pt x="136322" y="655231"/>
                </a:moveTo>
                <a:lnTo>
                  <a:pt x="135024" y="654632"/>
                </a:lnTo>
                <a:lnTo>
                  <a:pt x="134005" y="653431"/>
                </a:lnTo>
                <a:lnTo>
                  <a:pt x="132911" y="652422"/>
                </a:lnTo>
                <a:lnTo>
                  <a:pt x="132364" y="651175"/>
                </a:lnTo>
                <a:lnTo>
                  <a:pt x="132364" y="648200"/>
                </a:lnTo>
                <a:lnTo>
                  <a:pt x="132911" y="646952"/>
                </a:lnTo>
                <a:lnTo>
                  <a:pt x="669929" y="152932"/>
                </a:lnTo>
                <a:lnTo>
                  <a:pt x="671196" y="152468"/>
                </a:lnTo>
                <a:lnTo>
                  <a:pt x="674114" y="152589"/>
                </a:lnTo>
                <a:lnTo>
                  <a:pt x="675339" y="153155"/>
                </a:lnTo>
                <a:lnTo>
                  <a:pt x="677320" y="155301"/>
                </a:lnTo>
                <a:lnTo>
                  <a:pt x="677787" y="156568"/>
                </a:lnTo>
                <a:lnTo>
                  <a:pt x="677674" y="159486"/>
                </a:lnTo>
                <a:lnTo>
                  <a:pt x="677111" y="160712"/>
                </a:lnTo>
                <a:lnTo>
                  <a:pt x="141491" y="653730"/>
                </a:lnTo>
                <a:lnTo>
                  <a:pt x="141192" y="653730"/>
                </a:lnTo>
                <a:lnTo>
                  <a:pt x="140283" y="654646"/>
                </a:lnTo>
                <a:lnTo>
                  <a:pt x="139185" y="655146"/>
                </a:lnTo>
                <a:lnTo>
                  <a:pt x="136322" y="655231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k object 27"/>
          <p:cNvSpPr/>
          <p:nvPr/>
        </p:nvSpPr>
        <p:spPr>
          <a:xfrm>
            <a:off x="650001" y="4106189"/>
            <a:ext cx="208703" cy="309880"/>
          </a:xfrm>
          <a:custGeom>
            <a:avLst/>
            <a:gdLst/>
            <a:ahLst/>
            <a:cxnLst/>
            <a:rect l="l" t="t" r="r" b="b"/>
            <a:pathLst>
              <a:path w="313055" h="464820">
                <a:moveTo>
                  <a:pt x="90289" y="464623"/>
                </a:moveTo>
                <a:lnTo>
                  <a:pt x="79508" y="309349"/>
                </a:lnTo>
                <a:lnTo>
                  <a:pt x="58052" y="295424"/>
                </a:lnTo>
                <a:lnTo>
                  <a:pt x="29141" y="270044"/>
                </a:lnTo>
                <a:lnTo>
                  <a:pt x="5537" y="234894"/>
                </a:lnTo>
                <a:lnTo>
                  <a:pt x="0" y="191658"/>
                </a:lnTo>
                <a:lnTo>
                  <a:pt x="8264" y="157143"/>
                </a:lnTo>
                <a:lnTo>
                  <a:pt x="45481" y="93901"/>
                </a:lnTo>
                <a:lnTo>
                  <a:pt x="79125" y="63653"/>
                </a:lnTo>
                <a:lnTo>
                  <a:pt x="125921" y="33305"/>
                </a:lnTo>
                <a:lnTo>
                  <a:pt x="188215" y="2096"/>
                </a:lnTo>
                <a:lnTo>
                  <a:pt x="193006" y="0"/>
                </a:lnTo>
                <a:lnTo>
                  <a:pt x="196749" y="3743"/>
                </a:lnTo>
                <a:lnTo>
                  <a:pt x="233418" y="45147"/>
                </a:lnTo>
                <a:lnTo>
                  <a:pt x="263905" y="85872"/>
                </a:lnTo>
                <a:lnTo>
                  <a:pt x="292346" y="133834"/>
                </a:lnTo>
                <a:lnTo>
                  <a:pt x="311129" y="184449"/>
                </a:lnTo>
                <a:lnTo>
                  <a:pt x="312643" y="233135"/>
                </a:lnTo>
                <a:lnTo>
                  <a:pt x="310880" y="240611"/>
                </a:lnTo>
                <a:lnTo>
                  <a:pt x="286446" y="279025"/>
                </a:lnTo>
                <a:lnTo>
                  <a:pt x="253798" y="298419"/>
                </a:lnTo>
                <a:lnTo>
                  <a:pt x="283745" y="440965"/>
                </a:lnTo>
                <a:lnTo>
                  <a:pt x="90289" y="464623"/>
                </a:lnTo>
                <a:close/>
              </a:path>
            </a:pathLst>
          </a:custGeom>
          <a:solidFill>
            <a:srgbClr val="BDBEB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k object 28"/>
          <p:cNvSpPr/>
          <p:nvPr/>
        </p:nvSpPr>
        <p:spPr>
          <a:xfrm>
            <a:off x="601678" y="4052285"/>
            <a:ext cx="226483" cy="262890"/>
          </a:xfrm>
          <a:custGeom>
            <a:avLst/>
            <a:gdLst/>
            <a:ahLst/>
            <a:cxnLst/>
            <a:rect l="l" t="t" r="r" b="b"/>
            <a:pathLst>
              <a:path w="339725" h="394335">
                <a:moveTo>
                  <a:pt x="152742" y="393799"/>
                </a:moveTo>
                <a:lnTo>
                  <a:pt x="117250" y="380162"/>
                </a:lnTo>
                <a:lnTo>
                  <a:pt x="47816" y="336919"/>
                </a:lnTo>
                <a:lnTo>
                  <a:pt x="0" y="260576"/>
                </a:lnTo>
                <a:lnTo>
                  <a:pt x="29361" y="147637"/>
                </a:lnTo>
                <a:lnTo>
                  <a:pt x="45617" y="121010"/>
                </a:lnTo>
                <a:lnTo>
                  <a:pt x="89217" y="64329"/>
                </a:lnTo>
                <a:lnTo>
                  <a:pt x="152414" y="12392"/>
                </a:lnTo>
                <a:lnTo>
                  <a:pt x="227459" y="0"/>
                </a:lnTo>
                <a:lnTo>
                  <a:pt x="282192" y="22040"/>
                </a:lnTo>
                <a:lnTo>
                  <a:pt x="319978" y="53964"/>
                </a:lnTo>
                <a:lnTo>
                  <a:pt x="339321" y="90019"/>
                </a:lnTo>
                <a:lnTo>
                  <a:pt x="338727" y="124458"/>
                </a:lnTo>
                <a:lnTo>
                  <a:pt x="316700" y="151530"/>
                </a:lnTo>
                <a:lnTo>
                  <a:pt x="270493" y="180103"/>
                </a:lnTo>
                <a:lnTo>
                  <a:pt x="222855" y="208073"/>
                </a:lnTo>
                <a:lnTo>
                  <a:pt x="170560" y="237777"/>
                </a:lnTo>
                <a:lnTo>
                  <a:pt x="185143" y="269981"/>
                </a:lnTo>
                <a:lnTo>
                  <a:pt x="129107" y="269981"/>
                </a:lnTo>
                <a:lnTo>
                  <a:pt x="116506" y="277456"/>
                </a:lnTo>
                <a:lnTo>
                  <a:pt x="115044" y="294757"/>
                </a:lnTo>
                <a:lnTo>
                  <a:pt x="121541" y="310304"/>
                </a:lnTo>
                <a:lnTo>
                  <a:pt x="136152" y="318410"/>
                </a:lnTo>
                <a:lnTo>
                  <a:pt x="160643" y="318410"/>
                </a:lnTo>
                <a:lnTo>
                  <a:pt x="161607" y="321407"/>
                </a:lnTo>
                <a:lnTo>
                  <a:pt x="165376" y="341467"/>
                </a:lnTo>
                <a:lnTo>
                  <a:pt x="164400" y="367591"/>
                </a:lnTo>
                <a:lnTo>
                  <a:pt x="152742" y="393799"/>
                </a:lnTo>
                <a:close/>
              </a:path>
              <a:path w="339725" h="394335">
                <a:moveTo>
                  <a:pt x="177747" y="288237"/>
                </a:moveTo>
                <a:lnTo>
                  <a:pt x="169189" y="283499"/>
                </a:lnTo>
                <a:lnTo>
                  <a:pt x="149822" y="274705"/>
                </a:lnTo>
                <a:lnTo>
                  <a:pt x="129107" y="269981"/>
                </a:lnTo>
                <a:lnTo>
                  <a:pt x="185143" y="269981"/>
                </a:lnTo>
                <a:lnTo>
                  <a:pt x="188528" y="277456"/>
                </a:lnTo>
                <a:lnTo>
                  <a:pt x="177747" y="288237"/>
                </a:lnTo>
                <a:close/>
              </a:path>
              <a:path w="339725" h="394335">
                <a:moveTo>
                  <a:pt x="160643" y="318410"/>
                </a:moveTo>
                <a:lnTo>
                  <a:pt x="136152" y="318410"/>
                </a:lnTo>
                <a:lnTo>
                  <a:pt x="159031" y="313392"/>
                </a:lnTo>
                <a:lnTo>
                  <a:pt x="160643" y="318410"/>
                </a:lnTo>
                <a:close/>
              </a:path>
            </a:pathLst>
          </a:custGeom>
          <a:solidFill>
            <a:srgbClr val="0024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k object 29"/>
          <p:cNvSpPr/>
          <p:nvPr/>
        </p:nvSpPr>
        <p:spPr>
          <a:xfrm>
            <a:off x="844355" y="4747548"/>
            <a:ext cx="220133" cy="153247"/>
          </a:xfrm>
          <a:custGeom>
            <a:avLst/>
            <a:gdLst/>
            <a:ahLst/>
            <a:cxnLst/>
            <a:rect l="l" t="t" r="r" b="b"/>
            <a:pathLst>
              <a:path w="330200" h="229870">
                <a:moveTo>
                  <a:pt x="0" y="138653"/>
                </a:moveTo>
                <a:lnTo>
                  <a:pt x="0" y="0"/>
                </a:lnTo>
                <a:lnTo>
                  <a:pt x="162311" y="21262"/>
                </a:lnTo>
                <a:lnTo>
                  <a:pt x="279714" y="21262"/>
                </a:lnTo>
                <a:lnTo>
                  <a:pt x="298058" y="40019"/>
                </a:lnTo>
                <a:lnTo>
                  <a:pt x="313908" y="61365"/>
                </a:lnTo>
                <a:lnTo>
                  <a:pt x="327018" y="85048"/>
                </a:lnTo>
                <a:lnTo>
                  <a:pt x="330162" y="91936"/>
                </a:lnTo>
                <a:lnTo>
                  <a:pt x="323424" y="95230"/>
                </a:lnTo>
                <a:lnTo>
                  <a:pt x="321598" y="95829"/>
                </a:lnTo>
                <a:lnTo>
                  <a:pt x="291531" y="95829"/>
                </a:lnTo>
                <a:lnTo>
                  <a:pt x="296069" y="103508"/>
                </a:lnTo>
                <a:lnTo>
                  <a:pt x="300077" y="111432"/>
                </a:lnTo>
                <a:lnTo>
                  <a:pt x="303556" y="119604"/>
                </a:lnTo>
                <a:lnTo>
                  <a:pt x="306504" y="128022"/>
                </a:lnTo>
                <a:lnTo>
                  <a:pt x="307727" y="131615"/>
                </a:lnTo>
                <a:lnTo>
                  <a:pt x="110802" y="131615"/>
                </a:lnTo>
                <a:lnTo>
                  <a:pt x="0" y="138653"/>
                </a:lnTo>
                <a:close/>
              </a:path>
              <a:path w="330200" h="229870">
                <a:moveTo>
                  <a:pt x="279714" y="21262"/>
                </a:moveTo>
                <a:lnTo>
                  <a:pt x="162311" y="21262"/>
                </a:lnTo>
                <a:lnTo>
                  <a:pt x="173111" y="15549"/>
                </a:lnTo>
                <a:lnTo>
                  <a:pt x="219856" y="2820"/>
                </a:lnTo>
                <a:lnTo>
                  <a:pt x="231966" y="2252"/>
                </a:lnTo>
                <a:lnTo>
                  <a:pt x="244079" y="2759"/>
                </a:lnTo>
                <a:lnTo>
                  <a:pt x="256194" y="4342"/>
                </a:lnTo>
                <a:lnTo>
                  <a:pt x="258140" y="4342"/>
                </a:lnTo>
                <a:lnTo>
                  <a:pt x="279469" y="21012"/>
                </a:lnTo>
                <a:lnTo>
                  <a:pt x="279714" y="21262"/>
                </a:lnTo>
                <a:close/>
              </a:path>
              <a:path w="330200" h="229870">
                <a:moveTo>
                  <a:pt x="307539" y="98796"/>
                </a:moveTo>
                <a:lnTo>
                  <a:pt x="299550" y="98129"/>
                </a:lnTo>
                <a:lnTo>
                  <a:pt x="291531" y="95829"/>
                </a:lnTo>
                <a:lnTo>
                  <a:pt x="321598" y="95829"/>
                </a:lnTo>
                <a:lnTo>
                  <a:pt x="315497" y="97830"/>
                </a:lnTo>
                <a:lnTo>
                  <a:pt x="307539" y="98796"/>
                </a:lnTo>
                <a:close/>
              </a:path>
              <a:path w="330200" h="229870">
                <a:moveTo>
                  <a:pt x="201378" y="229619"/>
                </a:moveTo>
                <a:lnTo>
                  <a:pt x="164854" y="214788"/>
                </a:lnTo>
                <a:lnTo>
                  <a:pt x="123616" y="155933"/>
                </a:lnTo>
                <a:lnTo>
                  <a:pt x="110802" y="131615"/>
                </a:lnTo>
                <a:lnTo>
                  <a:pt x="307727" y="131615"/>
                </a:lnTo>
                <a:lnTo>
                  <a:pt x="309216" y="135989"/>
                </a:lnTo>
                <a:lnTo>
                  <a:pt x="308318" y="143525"/>
                </a:lnTo>
                <a:lnTo>
                  <a:pt x="281948" y="164407"/>
                </a:lnTo>
                <a:lnTo>
                  <a:pt x="281071" y="170380"/>
                </a:lnTo>
                <a:lnTo>
                  <a:pt x="254696" y="186867"/>
                </a:lnTo>
                <a:lnTo>
                  <a:pt x="254187" y="193427"/>
                </a:lnTo>
                <a:lnTo>
                  <a:pt x="218910" y="211872"/>
                </a:lnTo>
                <a:lnTo>
                  <a:pt x="217858" y="217197"/>
                </a:lnTo>
                <a:lnTo>
                  <a:pt x="215163" y="221489"/>
                </a:lnTo>
                <a:lnTo>
                  <a:pt x="210824" y="224750"/>
                </a:lnTo>
                <a:lnTo>
                  <a:pt x="206369" y="228022"/>
                </a:lnTo>
                <a:lnTo>
                  <a:pt x="201378" y="229619"/>
                </a:lnTo>
                <a:close/>
              </a:path>
            </a:pathLst>
          </a:custGeom>
          <a:solidFill>
            <a:srgbClr val="BDBEB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k object 30"/>
          <p:cNvSpPr/>
          <p:nvPr/>
        </p:nvSpPr>
        <p:spPr>
          <a:xfrm>
            <a:off x="575511" y="4348059"/>
            <a:ext cx="359410" cy="529167"/>
          </a:xfrm>
          <a:custGeom>
            <a:avLst/>
            <a:gdLst/>
            <a:ahLst/>
            <a:cxnLst/>
            <a:rect l="l" t="t" r="r" b="b"/>
            <a:pathLst>
              <a:path w="539115" h="793750">
                <a:moveTo>
                  <a:pt x="508857" y="63737"/>
                </a:moveTo>
                <a:lnTo>
                  <a:pt x="309114" y="63737"/>
                </a:lnTo>
                <a:lnTo>
                  <a:pt x="334837" y="56599"/>
                </a:lnTo>
                <a:lnTo>
                  <a:pt x="341876" y="52474"/>
                </a:lnTo>
                <a:lnTo>
                  <a:pt x="368356" y="22404"/>
                </a:lnTo>
                <a:lnTo>
                  <a:pt x="375415" y="0"/>
                </a:lnTo>
                <a:lnTo>
                  <a:pt x="382752" y="1048"/>
                </a:lnTo>
                <a:lnTo>
                  <a:pt x="451974" y="22815"/>
                </a:lnTo>
                <a:lnTo>
                  <a:pt x="499114" y="53679"/>
                </a:lnTo>
                <a:lnTo>
                  <a:pt x="508857" y="63737"/>
                </a:lnTo>
                <a:close/>
              </a:path>
              <a:path w="539115" h="793750">
                <a:moveTo>
                  <a:pt x="510175" y="793288"/>
                </a:moveTo>
                <a:lnTo>
                  <a:pt x="114280" y="717224"/>
                </a:lnTo>
                <a:lnTo>
                  <a:pt x="74024" y="698768"/>
                </a:lnTo>
                <a:lnTo>
                  <a:pt x="46937" y="663733"/>
                </a:lnTo>
                <a:lnTo>
                  <a:pt x="183" y="203338"/>
                </a:lnTo>
                <a:lnTo>
                  <a:pt x="0" y="195706"/>
                </a:lnTo>
                <a:lnTo>
                  <a:pt x="829" y="188258"/>
                </a:lnTo>
                <a:lnTo>
                  <a:pt x="25188" y="151380"/>
                </a:lnTo>
                <a:lnTo>
                  <a:pt x="200526" y="34289"/>
                </a:lnTo>
                <a:lnTo>
                  <a:pt x="204569" y="36385"/>
                </a:lnTo>
                <a:lnTo>
                  <a:pt x="243853" y="53588"/>
                </a:lnTo>
                <a:lnTo>
                  <a:pt x="278743" y="62719"/>
                </a:lnTo>
                <a:lnTo>
                  <a:pt x="309114" y="63737"/>
                </a:lnTo>
                <a:lnTo>
                  <a:pt x="508857" y="63737"/>
                </a:lnTo>
                <a:lnTo>
                  <a:pt x="526293" y="81735"/>
                </a:lnTo>
                <a:lnTo>
                  <a:pt x="535630" y="95080"/>
                </a:lnTo>
                <a:lnTo>
                  <a:pt x="538775" y="100321"/>
                </a:lnTo>
                <a:lnTo>
                  <a:pt x="228826" y="390505"/>
                </a:lnTo>
                <a:lnTo>
                  <a:pt x="246495" y="536196"/>
                </a:lnTo>
                <a:lnTo>
                  <a:pt x="510175" y="601480"/>
                </a:lnTo>
                <a:lnTo>
                  <a:pt x="510175" y="793288"/>
                </a:lnTo>
                <a:close/>
              </a:path>
            </a:pathLst>
          </a:custGeom>
          <a:solidFill>
            <a:srgbClr val="0024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k object 31"/>
          <p:cNvSpPr/>
          <p:nvPr/>
        </p:nvSpPr>
        <p:spPr>
          <a:xfrm>
            <a:off x="3958914" y="4377107"/>
            <a:ext cx="34713" cy="66887"/>
          </a:xfrm>
          <a:custGeom>
            <a:avLst/>
            <a:gdLst/>
            <a:ahLst/>
            <a:cxnLst/>
            <a:rect l="l" t="t" r="r" b="b"/>
            <a:pathLst>
              <a:path w="52070" h="100329">
                <a:moveTo>
                  <a:pt x="43313" y="99750"/>
                </a:moveTo>
                <a:lnTo>
                  <a:pt x="8609" y="57385"/>
                </a:lnTo>
                <a:lnTo>
                  <a:pt x="0" y="13476"/>
                </a:lnTo>
                <a:lnTo>
                  <a:pt x="1646" y="0"/>
                </a:lnTo>
                <a:lnTo>
                  <a:pt x="8534" y="2695"/>
                </a:lnTo>
                <a:lnTo>
                  <a:pt x="13326" y="3893"/>
                </a:lnTo>
                <a:lnTo>
                  <a:pt x="40206" y="34162"/>
                </a:lnTo>
                <a:lnTo>
                  <a:pt x="51759" y="73114"/>
                </a:lnTo>
                <a:lnTo>
                  <a:pt x="51865" y="82709"/>
                </a:lnTo>
                <a:lnTo>
                  <a:pt x="51209" y="89390"/>
                </a:lnTo>
                <a:lnTo>
                  <a:pt x="50916" y="91833"/>
                </a:lnTo>
                <a:lnTo>
                  <a:pt x="48869" y="96578"/>
                </a:lnTo>
                <a:lnTo>
                  <a:pt x="43313" y="99750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k object 32"/>
          <p:cNvSpPr/>
          <p:nvPr/>
        </p:nvSpPr>
        <p:spPr>
          <a:xfrm>
            <a:off x="3485863" y="4417425"/>
            <a:ext cx="863835" cy="1644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k object 33"/>
          <p:cNvSpPr/>
          <p:nvPr/>
        </p:nvSpPr>
        <p:spPr>
          <a:xfrm>
            <a:off x="3306674" y="5808049"/>
            <a:ext cx="124037" cy="104140"/>
          </a:xfrm>
          <a:custGeom>
            <a:avLst/>
            <a:gdLst/>
            <a:ahLst/>
            <a:cxnLst/>
            <a:rect l="l" t="t" r="r" b="b"/>
            <a:pathLst>
              <a:path w="186054" h="156209">
                <a:moveTo>
                  <a:pt x="99872" y="155741"/>
                </a:moveTo>
                <a:lnTo>
                  <a:pt x="44850" y="141023"/>
                </a:lnTo>
                <a:lnTo>
                  <a:pt x="14898" y="97401"/>
                </a:lnTo>
                <a:lnTo>
                  <a:pt x="2465" y="51618"/>
                </a:lnTo>
                <a:lnTo>
                  <a:pt x="0" y="30414"/>
                </a:lnTo>
                <a:lnTo>
                  <a:pt x="63662" y="5809"/>
                </a:lnTo>
                <a:lnTo>
                  <a:pt x="122987" y="0"/>
                </a:lnTo>
                <a:lnTo>
                  <a:pt x="166786" y="3483"/>
                </a:lnTo>
                <a:lnTo>
                  <a:pt x="183872" y="6756"/>
                </a:lnTo>
                <a:lnTo>
                  <a:pt x="185739" y="28161"/>
                </a:lnTo>
                <a:lnTo>
                  <a:pt x="181851" y="76251"/>
                </a:lnTo>
                <a:lnTo>
                  <a:pt x="157973" y="126840"/>
                </a:lnTo>
                <a:lnTo>
                  <a:pt x="99872" y="155741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k object 34"/>
          <p:cNvSpPr/>
          <p:nvPr/>
        </p:nvSpPr>
        <p:spPr>
          <a:xfrm>
            <a:off x="528327" y="6239627"/>
            <a:ext cx="4991947" cy="5080"/>
          </a:xfrm>
          <a:custGeom>
            <a:avLst/>
            <a:gdLst/>
            <a:ahLst/>
            <a:cxnLst/>
            <a:rect l="l" t="t" r="r" b="b"/>
            <a:pathLst>
              <a:path w="7487920" h="7620">
                <a:moveTo>
                  <a:pt x="0" y="0"/>
                </a:moveTo>
                <a:lnTo>
                  <a:pt x="7487810" y="7595"/>
                </a:lnTo>
              </a:path>
            </a:pathLst>
          </a:custGeom>
          <a:ln w="32499">
            <a:solidFill>
              <a:srgbClr val="1B365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14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4BDD-B6A2-5494-5CD4-BD978163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93390C-C32C-8FF1-6E1A-865A2793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1F8B5-9D85-523D-4C8B-79449EE5B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ommer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14072-A2CE-D707-D242-4E51DFD0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35DF-EBDA-0E56-C62D-8272FE57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827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89EF-B88E-C2CD-5AD6-65789F080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0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Oswal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3278B2-C391-D04A-A92F-357543BEC26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1078791" y="6076077"/>
            <a:ext cx="1124931" cy="5605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B3B7B4-F81F-2FF9-13E2-644D53D63382}"/>
              </a:ext>
            </a:extLst>
          </p:cNvPr>
          <p:cNvGrpSpPr/>
          <p:nvPr userDrawn="1"/>
        </p:nvGrpSpPr>
        <p:grpSpPr>
          <a:xfrm>
            <a:off x="9925050" y="6075003"/>
            <a:ext cx="1153741" cy="560546"/>
            <a:chOff x="9925050" y="6075003"/>
            <a:chExt cx="1153741" cy="5605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64261A-03DC-5503-BEAE-B88E646661E3}"/>
                </a:ext>
              </a:extLst>
            </p:cNvPr>
            <p:cNvSpPr/>
            <p:nvPr userDrawn="1"/>
          </p:nvSpPr>
          <p:spPr>
            <a:xfrm>
              <a:off x="9925050" y="6075003"/>
              <a:ext cx="1153741" cy="56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0806781-6782-2ADD-7CEC-938A64232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t="15670" b="19059"/>
            <a:stretch>
              <a:fillRect/>
            </a:stretch>
          </p:blipFill>
          <p:spPr>
            <a:xfrm>
              <a:off x="9930451" y="6075003"/>
              <a:ext cx="1133615" cy="560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0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Oswald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30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6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334" y="658823"/>
            <a:ext cx="3382010" cy="1146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50" b="1" i="0">
                <a:solidFill>
                  <a:srgbClr val="1B36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1515481"/>
            <a:ext cx="715433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B36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5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edco.com/" TargetMode="External"/><Relationship Id="rId2" Type="http://schemas.openxmlformats.org/officeDocument/2006/relationships/hyperlink" Target="mailto:support@grantedco.com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9F4A6-427F-85B1-CFFC-94D436CB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4A21A-F716-1655-4DE6-265E9CF20E1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92461" sx="108409" sy="108409" algn="tl" rotWithShape="0">
              <a:prstClr val="black">
                <a:alpha val="63467"/>
              </a:prstClr>
            </a:outerShdw>
          </a:effectLst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Welcome to the ESO Call!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07F4-AF98-3637-1844-7C5C1E6B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0216" y="3251716"/>
            <a:ext cx="10034954" cy="2430952"/>
          </a:xfrm>
          <a:effectLst>
            <a:outerShdw blurRad="245995" sx="160784" sy="160784" algn="ctr" rotWithShape="0">
              <a:prstClr val="black">
                <a:alpha val="79291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10am -11am CT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First Wednesday of Each Month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BECB4-77B6-4C38-9694-57D28BF56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99023" y="6356350"/>
            <a:ext cx="545314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itchFamily="2" charset="77"/>
                <a:ea typeface="+mn-ea"/>
                <a:cs typeface="+mn-cs"/>
              </a:rPr>
              <a:t>Got questions? Email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Mallory.Race@ArkansasEDC.com</a:t>
            </a:r>
          </a:p>
        </p:txBody>
      </p:sp>
    </p:spTree>
    <p:extLst>
      <p:ext uri="{BB962C8B-B14F-4D97-AF65-F5344CB8AC3E}">
        <p14:creationId xmlns:p14="http://schemas.microsoft.com/office/powerpoint/2010/main" val="345179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1983" y="1496318"/>
            <a:ext cx="3352799" cy="3359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1801" y="1465908"/>
            <a:ext cx="3352799" cy="3359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015" y="1265424"/>
            <a:ext cx="3352799" cy="3359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58456"/>
            <a:ext cx="12192000" cy="3399790"/>
          </a:xfrm>
          <a:custGeom>
            <a:avLst/>
            <a:gdLst/>
            <a:ahLst/>
            <a:cxnLst/>
            <a:rect l="l" t="t" r="r" b="b"/>
            <a:pathLst>
              <a:path w="18288000" h="5099684">
                <a:moveTo>
                  <a:pt x="9852943" y="12699"/>
                </a:moveTo>
                <a:lnTo>
                  <a:pt x="8435055" y="12699"/>
                </a:lnTo>
                <a:lnTo>
                  <a:pt x="8505464" y="0"/>
                </a:lnTo>
                <a:lnTo>
                  <a:pt x="9782534" y="0"/>
                </a:lnTo>
                <a:lnTo>
                  <a:pt x="9852943" y="12699"/>
                </a:lnTo>
                <a:close/>
              </a:path>
              <a:path w="18288000" h="5099684">
                <a:moveTo>
                  <a:pt x="10412069" y="25399"/>
                </a:moveTo>
                <a:lnTo>
                  <a:pt x="7875930" y="25399"/>
                </a:lnTo>
                <a:lnTo>
                  <a:pt x="7945406" y="12699"/>
                </a:lnTo>
                <a:lnTo>
                  <a:pt x="10342592" y="12699"/>
                </a:lnTo>
                <a:lnTo>
                  <a:pt x="10412069" y="25399"/>
                </a:lnTo>
                <a:close/>
              </a:path>
              <a:path w="18288000" h="5099684">
                <a:moveTo>
                  <a:pt x="10757594" y="38099"/>
                </a:moveTo>
                <a:lnTo>
                  <a:pt x="7530404" y="38099"/>
                </a:lnTo>
                <a:lnTo>
                  <a:pt x="7599258" y="25399"/>
                </a:lnTo>
                <a:lnTo>
                  <a:pt x="10688740" y="25399"/>
                </a:lnTo>
                <a:lnTo>
                  <a:pt x="10757594" y="38099"/>
                </a:lnTo>
                <a:close/>
              </a:path>
              <a:path w="18288000" h="5099684">
                <a:moveTo>
                  <a:pt x="11031715" y="50799"/>
                </a:moveTo>
                <a:lnTo>
                  <a:pt x="7256283" y="50799"/>
                </a:lnTo>
                <a:lnTo>
                  <a:pt x="7324617" y="38099"/>
                </a:lnTo>
                <a:lnTo>
                  <a:pt x="10963381" y="38099"/>
                </a:lnTo>
                <a:lnTo>
                  <a:pt x="11031715" y="50799"/>
                </a:lnTo>
                <a:close/>
              </a:path>
              <a:path w="18288000" h="5099684">
                <a:moveTo>
                  <a:pt x="11303707" y="63499"/>
                </a:moveTo>
                <a:lnTo>
                  <a:pt x="6984291" y="63499"/>
                </a:lnTo>
                <a:lnTo>
                  <a:pt x="7052085" y="50799"/>
                </a:lnTo>
                <a:lnTo>
                  <a:pt x="11235913" y="50799"/>
                </a:lnTo>
                <a:lnTo>
                  <a:pt x="11303707" y="63499"/>
                </a:lnTo>
                <a:close/>
              </a:path>
              <a:path w="18288000" h="5099684">
                <a:moveTo>
                  <a:pt x="11506258" y="76199"/>
                </a:moveTo>
                <a:lnTo>
                  <a:pt x="6781740" y="76199"/>
                </a:lnTo>
                <a:lnTo>
                  <a:pt x="6849117" y="63499"/>
                </a:lnTo>
                <a:lnTo>
                  <a:pt x="11438881" y="63499"/>
                </a:lnTo>
                <a:lnTo>
                  <a:pt x="11506258" y="76199"/>
                </a:lnTo>
                <a:close/>
              </a:path>
              <a:path w="18288000" h="5099684">
                <a:moveTo>
                  <a:pt x="11707535" y="88899"/>
                </a:moveTo>
                <a:lnTo>
                  <a:pt x="6580463" y="88899"/>
                </a:lnTo>
                <a:lnTo>
                  <a:pt x="6647412" y="76199"/>
                </a:lnTo>
                <a:lnTo>
                  <a:pt x="11640586" y="76199"/>
                </a:lnTo>
                <a:lnTo>
                  <a:pt x="11707535" y="88899"/>
                </a:lnTo>
                <a:close/>
              </a:path>
              <a:path w="18288000" h="5099684">
                <a:moveTo>
                  <a:pt x="11907505" y="101599"/>
                </a:moveTo>
                <a:lnTo>
                  <a:pt x="6380493" y="101599"/>
                </a:lnTo>
                <a:lnTo>
                  <a:pt x="6447003" y="88899"/>
                </a:lnTo>
                <a:lnTo>
                  <a:pt x="11840995" y="88899"/>
                </a:lnTo>
                <a:lnTo>
                  <a:pt x="11907505" y="101599"/>
                </a:lnTo>
                <a:close/>
              </a:path>
              <a:path w="18288000" h="5099684">
                <a:moveTo>
                  <a:pt x="12106135" y="114299"/>
                </a:moveTo>
                <a:lnTo>
                  <a:pt x="6181863" y="114299"/>
                </a:lnTo>
                <a:lnTo>
                  <a:pt x="6247922" y="101599"/>
                </a:lnTo>
                <a:lnTo>
                  <a:pt x="12040076" y="101599"/>
                </a:lnTo>
                <a:lnTo>
                  <a:pt x="12106135" y="114299"/>
                </a:lnTo>
                <a:close/>
              </a:path>
              <a:path w="18288000" h="5099684">
                <a:moveTo>
                  <a:pt x="12237794" y="126999"/>
                </a:moveTo>
                <a:lnTo>
                  <a:pt x="6050204" y="126999"/>
                </a:lnTo>
                <a:lnTo>
                  <a:pt x="6115957" y="114299"/>
                </a:lnTo>
                <a:lnTo>
                  <a:pt x="12172042" y="114299"/>
                </a:lnTo>
                <a:lnTo>
                  <a:pt x="12237794" y="126999"/>
                </a:lnTo>
                <a:close/>
              </a:path>
              <a:path w="18288000" h="5099684">
                <a:moveTo>
                  <a:pt x="12434119" y="139699"/>
                </a:moveTo>
                <a:lnTo>
                  <a:pt x="5853879" y="139699"/>
                </a:lnTo>
                <a:lnTo>
                  <a:pt x="5919164" y="126999"/>
                </a:lnTo>
                <a:lnTo>
                  <a:pt x="12368834" y="126999"/>
                </a:lnTo>
                <a:lnTo>
                  <a:pt x="12434119" y="139699"/>
                </a:lnTo>
                <a:close/>
              </a:path>
              <a:path w="18288000" h="5099684">
                <a:moveTo>
                  <a:pt x="12564211" y="152399"/>
                </a:moveTo>
                <a:lnTo>
                  <a:pt x="5723787" y="152399"/>
                </a:lnTo>
                <a:lnTo>
                  <a:pt x="5788753" y="139699"/>
                </a:lnTo>
                <a:lnTo>
                  <a:pt x="12499245" y="139699"/>
                </a:lnTo>
                <a:lnTo>
                  <a:pt x="12564211" y="152399"/>
                </a:lnTo>
                <a:close/>
              </a:path>
              <a:path w="18288000" h="5099684">
                <a:moveTo>
                  <a:pt x="12693659" y="165099"/>
                </a:moveTo>
                <a:lnTo>
                  <a:pt x="5594340" y="165099"/>
                </a:lnTo>
                <a:lnTo>
                  <a:pt x="5658982" y="152399"/>
                </a:lnTo>
                <a:lnTo>
                  <a:pt x="12629016" y="152399"/>
                </a:lnTo>
                <a:lnTo>
                  <a:pt x="12693659" y="165099"/>
                </a:lnTo>
                <a:close/>
              </a:path>
              <a:path w="18288000" h="5099684">
                <a:moveTo>
                  <a:pt x="12822452" y="177799"/>
                </a:moveTo>
                <a:lnTo>
                  <a:pt x="5465546" y="177799"/>
                </a:lnTo>
                <a:lnTo>
                  <a:pt x="5529860" y="165099"/>
                </a:lnTo>
                <a:lnTo>
                  <a:pt x="12758138" y="165099"/>
                </a:lnTo>
                <a:lnTo>
                  <a:pt x="12822452" y="177799"/>
                </a:lnTo>
                <a:close/>
              </a:path>
              <a:path w="18288000" h="5099684">
                <a:moveTo>
                  <a:pt x="12950583" y="190499"/>
                </a:moveTo>
                <a:lnTo>
                  <a:pt x="5337415" y="190499"/>
                </a:lnTo>
                <a:lnTo>
                  <a:pt x="5401397" y="177799"/>
                </a:lnTo>
                <a:lnTo>
                  <a:pt x="12886601" y="177799"/>
                </a:lnTo>
                <a:lnTo>
                  <a:pt x="12950583" y="190499"/>
                </a:lnTo>
                <a:close/>
              </a:path>
              <a:path w="18288000" h="5099684">
                <a:moveTo>
                  <a:pt x="13078040" y="203199"/>
                </a:moveTo>
                <a:lnTo>
                  <a:pt x="5209958" y="203199"/>
                </a:lnTo>
                <a:lnTo>
                  <a:pt x="5273602" y="190499"/>
                </a:lnTo>
                <a:lnTo>
                  <a:pt x="13014396" y="190499"/>
                </a:lnTo>
                <a:lnTo>
                  <a:pt x="13078040" y="203199"/>
                </a:lnTo>
                <a:close/>
              </a:path>
              <a:path w="18288000" h="5099684">
                <a:moveTo>
                  <a:pt x="13204814" y="215899"/>
                </a:moveTo>
                <a:lnTo>
                  <a:pt x="5083184" y="215899"/>
                </a:lnTo>
                <a:lnTo>
                  <a:pt x="5146485" y="203199"/>
                </a:lnTo>
                <a:lnTo>
                  <a:pt x="13141513" y="203199"/>
                </a:lnTo>
                <a:lnTo>
                  <a:pt x="13204814" y="215899"/>
                </a:lnTo>
                <a:close/>
              </a:path>
              <a:path w="18288000" h="5099684">
                <a:moveTo>
                  <a:pt x="13330895" y="228599"/>
                </a:moveTo>
                <a:lnTo>
                  <a:pt x="4957103" y="228599"/>
                </a:lnTo>
                <a:lnTo>
                  <a:pt x="5020056" y="215899"/>
                </a:lnTo>
                <a:lnTo>
                  <a:pt x="13267942" y="215899"/>
                </a:lnTo>
                <a:lnTo>
                  <a:pt x="13330895" y="228599"/>
                </a:lnTo>
                <a:close/>
              </a:path>
              <a:path w="18288000" h="5099684">
                <a:moveTo>
                  <a:pt x="13518697" y="253999"/>
                </a:moveTo>
                <a:lnTo>
                  <a:pt x="4769302" y="253999"/>
                </a:lnTo>
                <a:lnTo>
                  <a:pt x="4894325" y="228599"/>
                </a:lnTo>
                <a:lnTo>
                  <a:pt x="13393673" y="228599"/>
                </a:lnTo>
                <a:lnTo>
                  <a:pt x="13518697" y="253999"/>
                </a:lnTo>
                <a:close/>
              </a:path>
              <a:path w="18288000" h="5099684">
                <a:moveTo>
                  <a:pt x="13643003" y="266699"/>
                </a:moveTo>
                <a:lnTo>
                  <a:pt x="4644995" y="266699"/>
                </a:lnTo>
                <a:lnTo>
                  <a:pt x="4707058" y="253999"/>
                </a:lnTo>
                <a:lnTo>
                  <a:pt x="13580940" y="253999"/>
                </a:lnTo>
                <a:lnTo>
                  <a:pt x="13643003" y="266699"/>
                </a:lnTo>
                <a:close/>
              </a:path>
              <a:path w="18288000" h="5099684">
                <a:moveTo>
                  <a:pt x="13828097" y="292099"/>
                </a:moveTo>
                <a:lnTo>
                  <a:pt x="4459901" y="292099"/>
                </a:lnTo>
                <a:lnTo>
                  <a:pt x="4583114" y="266699"/>
                </a:lnTo>
                <a:lnTo>
                  <a:pt x="13704884" y="266699"/>
                </a:lnTo>
                <a:lnTo>
                  <a:pt x="13828097" y="292099"/>
                </a:lnTo>
                <a:close/>
              </a:path>
              <a:path w="18288000" h="5099684">
                <a:moveTo>
                  <a:pt x="13950568" y="304799"/>
                </a:moveTo>
                <a:lnTo>
                  <a:pt x="4337430" y="304799"/>
                </a:lnTo>
                <a:lnTo>
                  <a:pt x="4398572" y="292099"/>
                </a:lnTo>
                <a:lnTo>
                  <a:pt x="13889426" y="292099"/>
                </a:lnTo>
                <a:lnTo>
                  <a:pt x="13950568" y="304799"/>
                </a:lnTo>
                <a:close/>
              </a:path>
              <a:path w="18288000" h="5099684">
                <a:moveTo>
                  <a:pt x="14132863" y="330199"/>
                </a:moveTo>
                <a:lnTo>
                  <a:pt x="4155135" y="330199"/>
                </a:lnTo>
                <a:lnTo>
                  <a:pt x="4276476" y="304799"/>
                </a:lnTo>
                <a:lnTo>
                  <a:pt x="14011522" y="304799"/>
                </a:lnTo>
                <a:lnTo>
                  <a:pt x="14132863" y="330199"/>
                </a:lnTo>
                <a:close/>
              </a:path>
              <a:path w="18288000" h="5099684">
                <a:moveTo>
                  <a:pt x="14313435" y="355599"/>
                </a:moveTo>
                <a:lnTo>
                  <a:pt x="3974563" y="355599"/>
                </a:lnTo>
                <a:lnTo>
                  <a:pt x="4094751" y="330199"/>
                </a:lnTo>
                <a:lnTo>
                  <a:pt x="14193247" y="330199"/>
                </a:lnTo>
                <a:lnTo>
                  <a:pt x="14313435" y="355599"/>
                </a:lnTo>
                <a:close/>
              </a:path>
              <a:path w="18288000" h="5099684">
                <a:moveTo>
                  <a:pt x="14551460" y="393699"/>
                </a:moveTo>
                <a:lnTo>
                  <a:pt x="3736538" y="393699"/>
                </a:lnTo>
                <a:lnTo>
                  <a:pt x="3914761" y="355599"/>
                </a:lnTo>
                <a:lnTo>
                  <a:pt x="14373237" y="355599"/>
                </a:lnTo>
                <a:lnTo>
                  <a:pt x="14551460" y="393699"/>
                </a:lnTo>
                <a:close/>
              </a:path>
              <a:path w="18288000" h="5099684">
                <a:moveTo>
                  <a:pt x="14727883" y="419099"/>
                </a:moveTo>
                <a:lnTo>
                  <a:pt x="3560115" y="419099"/>
                </a:lnTo>
                <a:lnTo>
                  <a:pt x="3677529" y="393699"/>
                </a:lnTo>
                <a:lnTo>
                  <a:pt x="14610469" y="393699"/>
                </a:lnTo>
                <a:lnTo>
                  <a:pt x="14727883" y="419099"/>
                </a:lnTo>
                <a:close/>
              </a:path>
              <a:path w="18288000" h="5099684">
                <a:moveTo>
                  <a:pt x="14960258" y="457199"/>
                </a:moveTo>
                <a:lnTo>
                  <a:pt x="3327740" y="457199"/>
                </a:lnTo>
                <a:lnTo>
                  <a:pt x="3501713" y="419099"/>
                </a:lnTo>
                <a:lnTo>
                  <a:pt x="14786285" y="419099"/>
                </a:lnTo>
                <a:lnTo>
                  <a:pt x="14960258" y="457199"/>
                </a:lnTo>
                <a:close/>
              </a:path>
              <a:path w="18288000" h="5099684">
                <a:moveTo>
                  <a:pt x="15246026" y="507999"/>
                </a:moveTo>
                <a:lnTo>
                  <a:pt x="3041973" y="507999"/>
                </a:lnTo>
                <a:lnTo>
                  <a:pt x="3270165" y="457199"/>
                </a:lnTo>
                <a:lnTo>
                  <a:pt x="15017833" y="457199"/>
                </a:lnTo>
                <a:lnTo>
                  <a:pt x="15246026" y="507999"/>
                </a:lnTo>
                <a:close/>
              </a:path>
              <a:path w="18288000" h="5099684">
                <a:moveTo>
                  <a:pt x="15581852" y="571499"/>
                </a:moveTo>
                <a:lnTo>
                  <a:pt x="2706146" y="571499"/>
                </a:lnTo>
                <a:lnTo>
                  <a:pt x="2985458" y="507999"/>
                </a:lnTo>
                <a:lnTo>
                  <a:pt x="15302540" y="507999"/>
                </a:lnTo>
                <a:lnTo>
                  <a:pt x="15581852" y="571499"/>
                </a:lnTo>
                <a:close/>
              </a:path>
              <a:path w="18288000" h="5099684">
                <a:moveTo>
                  <a:pt x="15963535" y="647699"/>
                </a:moveTo>
                <a:lnTo>
                  <a:pt x="2324464" y="647699"/>
                </a:lnTo>
                <a:lnTo>
                  <a:pt x="2650945" y="571499"/>
                </a:lnTo>
                <a:lnTo>
                  <a:pt x="15637053" y="571499"/>
                </a:lnTo>
                <a:lnTo>
                  <a:pt x="15963535" y="647699"/>
                </a:lnTo>
                <a:close/>
              </a:path>
              <a:path w="18288000" h="5099684">
                <a:moveTo>
                  <a:pt x="18287999" y="5099315"/>
                </a:moveTo>
                <a:lnTo>
                  <a:pt x="0" y="5099315"/>
                </a:lnTo>
                <a:lnTo>
                  <a:pt x="0" y="1293162"/>
                </a:lnTo>
                <a:lnTo>
                  <a:pt x="74733" y="1269999"/>
                </a:lnTo>
                <a:lnTo>
                  <a:pt x="116432" y="1244599"/>
                </a:lnTo>
                <a:lnTo>
                  <a:pt x="329199" y="1181099"/>
                </a:lnTo>
                <a:lnTo>
                  <a:pt x="372599" y="1155699"/>
                </a:lnTo>
                <a:lnTo>
                  <a:pt x="684141" y="1066799"/>
                </a:lnTo>
                <a:lnTo>
                  <a:pt x="729739" y="1041399"/>
                </a:lnTo>
                <a:lnTo>
                  <a:pt x="1395842" y="863599"/>
                </a:lnTo>
                <a:lnTo>
                  <a:pt x="2270849" y="647699"/>
                </a:lnTo>
                <a:lnTo>
                  <a:pt x="16017149" y="647699"/>
                </a:lnTo>
                <a:lnTo>
                  <a:pt x="16892156" y="863599"/>
                </a:lnTo>
                <a:lnTo>
                  <a:pt x="17558260" y="1041399"/>
                </a:lnTo>
                <a:lnTo>
                  <a:pt x="17603858" y="1066799"/>
                </a:lnTo>
                <a:lnTo>
                  <a:pt x="17915400" y="1155699"/>
                </a:lnTo>
                <a:lnTo>
                  <a:pt x="17958799" y="1181099"/>
                </a:lnTo>
                <a:lnTo>
                  <a:pt x="18171566" y="1244599"/>
                </a:lnTo>
                <a:lnTo>
                  <a:pt x="18213265" y="1269999"/>
                </a:lnTo>
                <a:lnTo>
                  <a:pt x="18287999" y="1293162"/>
                </a:lnTo>
                <a:lnTo>
                  <a:pt x="18287999" y="5099315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" y="0"/>
            <a:ext cx="2095923" cy="2743200"/>
          </a:xfrm>
          <a:custGeom>
            <a:avLst/>
            <a:gdLst/>
            <a:ahLst/>
            <a:cxnLst/>
            <a:rect l="l" t="t" r="r" b="b"/>
            <a:pathLst>
              <a:path w="3143885" h="4114800">
                <a:moveTo>
                  <a:pt x="3143665" y="2217909"/>
                </a:moveTo>
                <a:lnTo>
                  <a:pt x="3072533" y="2217909"/>
                </a:lnTo>
                <a:lnTo>
                  <a:pt x="3072533" y="1855816"/>
                </a:lnTo>
                <a:lnTo>
                  <a:pt x="30" y="82189"/>
                </a:lnTo>
                <a:lnTo>
                  <a:pt x="31" y="0"/>
                </a:lnTo>
                <a:lnTo>
                  <a:pt x="3143665" y="1814771"/>
                </a:lnTo>
                <a:lnTo>
                  <a:pt x="3143665" y="2217909"/>
                </a:lnTo>
                <a:close/>
              </a:path>
              <a:path w="3143885" h="4114800">
                <a:moveTo>
                  <a:pt x="30" y="82190"/>
                </a:moveTo>
                <a:close/>
              </a:path>
              <a:path w="3143885" h="4114800">
                <a:moveTo>
                  <a:pt x="142411" y="3144055"/>
                </a:moveTo>
                <a:lnTo>
                  <a:pt x="30" y="3144055"/>
                </a:lnTo>
                <a:lnTo>
                  <a:pt x="1883912" y="2056854"/>
                </a:lnTo>
                <a:lnTo>
                  <a:pt x="30" y="969694"/>
                </a:lnTo>
                <a:lnTo>
                  <a:pt x="28" y="409282"/>
                </a:lnTo>
                <a:lnTo>
                  <a:pt x="30" y="443161"/>
                </a:lnTo>
                <a:lnTo>
                  <a:pt x="177936" y="545923"/>
                </a:lnTo>
                <a:lnTo>
                  <a:pt x="35607" y="545923"/>
                </a:lnTo>
                <a:lnTo>
                  <a:pt x="35607" y="908036"/>
                </a:lnTo>
                <a:lnTo>
                  <a:pt x="2095151" y="2097960"/>
                </a:lnTo>
                <a:lnTo>
                  <a:pt x="1955064" y="2097960"/>
                </a:lnTo>
                <a:lnTo>
                  <a:pt x="142411" y="3144055"/>
                </a:lnTo>
                <a:close/>
              </a:path>
              <a:path w="3143885" h="4114800">
                <a:moveTo>
                  <a:pt x="142404" y="4032721"/>
                </a:moveTo>
                <a:lnTo>
                  <a:pt x="30" y="4032721"/>
                </a:lnTo>
                <a:lnTo>
                  <a:pt x="3036896" y="2279647"/>
                </a:lnTo>
                <a:lnTo>
                  <a:pt x="35607" y="545923"/>
                </a:lnTo>
                <a:lnTo>
                  <a:pt x="177936" y="545923"/>
                </a:lnTo>
                <a:lnTo>
                  <a:pt x="3072533" y="2217909"/>
                </a:lnTo>
                <a:lnTo>
                  <a:pt x="3143665" y="2217909"/>
                </a:lnTo>
                <a:lnTo>
                  <a:pt x="3143665" y="2300140"/>
                </a:lnTo>
                <a:lnTo>
                  <a:pt x="142404" y="4032721"/>
                </a:lnTo>
                <a:close/>
              </a:path>
              <a:path w="3143885" h="4114800">
                <a:moveTo>
                  <a:pt x="23" y="969698"/>
                </a:moveTo>
                <a:close/>
              </a:path>
              <a:path w="3143885" h="4114800">
                <a:moveTo>
                  <a:pt x="225" y="4114799"/>
                </a:moveTo>
                <a:lnTo>
                  <a:pt x="0" y="4114799"/>
                </a:lnTo>
                <a:lnTo>
                  <a:pt x="15" y="2061481"/>
                </a:lnTo>
                <a:lnTo>
                  <a:pt x="30" y="3144055"/>
                </a:lnTo>
                <a:lnTo>
                  <a:pt x="142411" y="3144055"/>
                </a:lnTo>
                <a:lnTo>
                  <a:pt x="35607" y="3205693"/>
                </a:lnTo>
                <a:lnTo>
                  <a:pt x="35607" y="3567866"/>
                </a:lnTo>
                <a:lnTo>
                  <a:pt x="177965" y="3567866"/>
                </a:lnTo>
                <a:lnTo>
                  <a:pt x="30" y="3670568"/>
                </a:lnTo>
                <a:lnTo>
                  <a:pt x="30" y="4032721"/>
                </a:lnTo>
                <a:lnTo>
                  <a:pt x="142404" y="4032721"/>
                </a:lnTo>
                <a:lnTo>
                  <a:pt x="225" y="4114799"/>
                </a:lnTo>
                <a:close/>
              </a:path>
              <a:path w="3143885" h="4114800">
                <a:moveTo>
                  <a:pt x="177965" y="3567866"/>
                </a:moveTo>
                <a:lnTo>
                  <a:pt x="35607" y="3567866"/>
                </a:lnTo>
                <a:lnTo>
                  <a:pt x="2267679" y="2279527"/>
                </a:lnTo>
                <a:lnTo>
                  <a:pt x="1955064" y="2097960"/>
                </a:lnTo>
                <a:lnTo>
                  <a:pt x="2095151" y="2097960"/>
                </a:lnTo>
                <a:lnTo>
                  <a:pt x="2409724" y="2279707"/>
                </a:lnTo>
                <a:lnTo>
                  <a:pt x="177965" y="3567866"/>
                </a:lnTo>
                <a:close/>
              </a:path>
            </a:pathLst>
          </a:custGeom>
          <a:solidFill>
            <a:srgbClr val="BDBEB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9248" y="1509018"/>
            <a:ext cx="1901613" cy="1901613"/>
          </a:xfrm>
          <a:custGeom>
            <a:avLst/>
            <a:gdLst/>
            <a:ahLst/>
            <a:cxnLst/>
            <a:rect l="l" t="t" r="r" b="b"/>
            <a:pathLst>
              <a:path w="2852420" h="2852420">
                <a:moveTo>
                  <a:pt x="2851822" y="2851822"/>
                </a:moveTo>
                <a:lnTo>
                  <a:pt x="0" y="2851822"/>
                </a:lnTo>
                <a:lnTo>
                  <a:pt x="0" y="0"/>
                </a:lnTo>
                <a:lnTo>
                  <a:pt x="1425894" y="0"/>
                </a:lnTo>
                <a:lnTo>
                  <a:pt x="1377887" y="793"/>
                </a:lnTo>
                <a:lnTo>
                  <a:pt x="1330260" y="3157"/>
                </a:lnTo>
                <a:lnTo>
                  <a:pt x="1283056" y="7066"/>
                </a:lnTo>
                <a:lnTo>
                  <a:pt x="1236299" y="12496"/>
                </a:lnTo>
                <a:lnTo>
                  <a:pt x="1190014" y="19421"/>
                </a:lnTo>
                <a:lnTo>
                  <a:pt x="1144227" y="27817"/>
                </a:lnTo>
                <a:lnTo>
                  <a:pt x="1098963" y="37659"/>
                </a:lnTo>
                <a:lnTo>
                  <a:pt x="1054245" y="48921"/>
                </a:lnTo>
                <a:lnTo>
                  <a:pt x="1010100" y="61579"/>
                </a:lnTo>
                <a:lnTo>
                  <a:pt x="966552" y="75607"/>
                </a:lnTo>
                <a:lnTo>
                  <a:pt x="923626" y="90982"/>
                </a:lnTo>
                <a:lnTo>
                  <a:pt x="881348" y="107677"/>
                </a:lnTo>
                <a:lnTo>
                  <a:pt x="839741" y="125668"/>
                </a:lnTo>
                <a:lnTo>
                  <a:pt x="798831" y="144930"/>
                </a:lnTo>
                <a:lnTo>
                  <a:pt x="758644" y="165439"/>
                </a:lnTo>
                <a:lnTo>
                  <a:pt x="719203" y="187168"/>
                </a:lnTo>
                <a:lnTo>
                  <a:pt x="680534" y="210093"/>
                </a:lnTo>
                <a:lnTo>
                  <a:pt x="642662" y="234189"/>
                </a:lnTo>
                <a:lnTo>
                  <a:pt x="605612" y="259432"/>
                </a:lnTo>
                <a:lnTo>
                  <a:pt x="569408" y="285796"/>
                </a:lnTo>
                <a:lnTo>
                  <a:pt x="534076" y="313256"/>
                </a:lnTo>
                <a:lnTo>
                  <a:pt x="499641" y="341787"/>
                </a:lnTo>
                <a:lnTo>
                  <a:pt x="466128" y="371365"/>
                </a:lnTo>
                <a:lnTo>
                  <a:pt x="433560" y="401964"/>
                </a:lnTo>
                <a:lnTo>
                  <a:pt x="401965" y="433560"/>
                </a:lnTo>
                <a:lnTo>
                  <a:pt x="371366" y="466127"/>
                </a:lnTo>
                <a:lnTo>
                  <a:pt x="341788" y="499640"/>
                </a:lnTo>
                <a:lnTo>
                  <a:pt x="313257" y="534076"/>
                </a:lnTo>
                <a:lnTo>
                  <a:pt x="285797" y="569408"/>
                </a:lnTo>
                <a:lnTo>
                  <a:pt x="259433" y="605611"/>
                </a:lnTo>
                <a:lnTo>
                  <a:pt x="234190" y="642661"/>
                </a:lnTo>
                <a:lnTo>
                  <a:pt x="210094" y="680533"/>
                </a:lnTo>
                <a:lnTo>
                  <a:pt x="187169" y="719202"/>
                </a:lnTo>
                <a:lnTo>
                  <a:pt x="165439" y="758643"/>
                </a:lnTo>
                <a:lnTo>
                  <a:pt x="144931" y="798831"/>
                </a:lnTo>
                <a:lnTo>
                  <a:pt x="125669" y="839740"/>
                </a:lnTo>
                <a:lnTo>
                  <a:pt x="107678" y="881347"/>
                </a:lnTo>
                <a:lnTo>
                  <a:pt x="90983" y="923626"/>
                </a:lnTo>
                <a:lnTo>
                  <a:pt x="75608" y="966551"/>
                </a:lnTo>
                <a:lnTo>
                  <a:pt x="61579" y="1010099"/>
                </a:lnTo>
                <a:lnTo>
                  <a:pt x="48921" y="1054245"/>
                </a:lnTo>
                <a:lnTo>
                  <a:pt x="37659" y="1098962"/>
                </a:lnTo>
                <a:lnTo>
                  <a:pt x="27818" y="1144227"/>
                </a:lnTo>
                <a:lnTo>
                  <a:pt x="19422" y="1190014"/>
                </a:lnTo>
                <a:lnTo>
                  <a:pt x="12497" y="1236298"/>
                </a:lnTo>
                <a:lnTo>
                  <a:pt x="7067" y="1283055"/>
                </a:lnTo>
                <a:lnTo>
                  <a:pt x="3157" y="1330259"/>
                </a:lnTo>
                <a:lnTo>
                  <a:pt x="793" y="1377886"/>
                </a:lnTo>
                <a:lnTo>
                  <a:pt x="1" y="1425869"/>
                </a:lnTo>
                <a:lnTo>
                  <a:pt x="793" y="1473935"/>
                </a:lnTo>
                <a:lnTo>
                  <a:pt x="3157" y="1521561"/>
                </a:lnTo>
                <a:lnTo>
                  <a:pt x="7067" y="1568766"/>
                </a:lnTo>
                <a:lnTo>
                  <a:pt x="12497" y="1615522"/>
                </a:lnTo>
                <a:lnTo>
                  <a:pt x="19422" y="1661807"/>
                </a:lnTo>
                <a:lnTo>
                  <a:pt x="27818" y="1707594"/>
                </a:lnTo>
                <a:lnTo>
                  <a:pt x="37659" y="1752859"/>
                </a:lnTo>
                <a:lnTo>
                  <a:pt x="48921" y="1797576"/>
                </a:lnTo>
                <a:lnTo>
                  <a:pt x="61579" y="1841721"/>
                </a:lnTo>
                <a:lnTo>
                  <a:pt x="75608" y="1885269"/>
                </a:lnTo>
                <a:lnTo>
                  <a:pt x="90983" y="1928195"/>
                </a:lnTo>
                <a:lnTo>
                  <a:pt x="107678" y="1970474"/>
                </a:lnTo>
                <a:lnTo>
                  <a:pt x="125669" y="2012080"/>
                </a:lnTo>
                <a:lnTo>
                  <a:pt x="144931" y="2052990"/>
                </a:lnTo>
                <a:lnTo>
                  <a:pt x="165439" y="2093178"/>
                </a:lnTo>
                <a:lnTo>
                  <a:pt x="187169" y="2132618"/>
                </a:lnTo>
                <a:lnTo>
                  <a:pt x="210094" y="2171287"/>
                </a:lnTo>
                <a:lnTo>
                  <a:pt x="234190" y="2209159"/>
                </a:lnTo>
                <a:lnTo>
                  <a:pt x="259433" y="2246210"/>
                </a:lnTo>
                <a:lnTo>
                  <a:pt x="285797" y="2282413"/>
                </a:lnTo>
                <a:lnTo>
                  <a:pt x="313257" y="2317745"/>
                </a:lnTo>
                <a:lnTo>
                  <a:pt x="341788" y="2352180"/>
                </a:lnTo>
                <a:lnTo>
                  <a:pt x="371366" y="2385694"/>
                </a:lnTo>
                <a:lnTo>
                  <a:pt x="401965" y="2418261"/>
                </a:lnTo>
                <a:lnTo>
                  <a:pt x="433560" y="2449856"/>
                </a:lnTo>
                <a:lnTo>
                  <a:pt x="466128" y="2480456"/>
                </a:lnTo>
                <a:lnTo>
                  <a:pt x="499641" y="2510033"/>
                </a:lnTo>
                <a:lnTo>
                  <a:pt x="534076" y="2538565"/>
                </a:lnTo>
                <a:lnTo>
                  <a:pt x="569408" y="2566025"/>
                </a:lnTo>
                <a:lnTo>
                  <a:pt x="605612" y="2592389"/>
                </a:lnTo>
                <a:lnTo>
                  <a:pt x="642662" y="2617631"/>
                </a:lnTo>
                <a:lnTo>
                  <a:pt x="680534" y="2641727"/>
                </a:lnTo>
                <a:lnTo>
                  <a:pt x="719203" y="2664653"/>
                </a:lnTo>
                <a:lnTo>
                  <a:pt x="758644" y="2686382"/>
                </a:lnTo>
                <a:lnTo>
                  <a:pt x="798831" y="2706890"/>
                </a:lnTo>
                <a:lnTo>
                  <a:pt x="839741" y="2726152"/>
                </a:lnTo>
                <a:lnTo>
                  <a:pt x="881348" y="2744143"/>
                </a:lnTo>
                <a:lnTo>
                  <a:pt x="923626" y="2760839"/>
                </a:lnTo>
                <a:lnTo>
                  <a:pt x="966552" y="2776213"/>
                </a:lnTo>
                <a:lnTo>
                  <a:pt x="1010100" y="2790242"/>
                </a:lnTo>
                <a:lnTo>
                  <a:pt x="1054245" y="2802900"/>
                </a:lnTo>
                <a:lnTo>
                  <a:pt x="1098963" y="2814162"/>
                </a:lnTo>
                <a:lnTo>
                  <a:pt x="1144227" y="2824003"/>
                </a:lnTo>
                <a:lnTo>
                  <a:pt x="1190014" y="2832399"/>
                </a:lnTo>
                <a:lnTo>
                  <a:pt x="1236299" y="2839325"/>
                </a:lnTo>
                <a:lnTo>
                  <a:pt x="1283056" y="2844755"/>
                </a:lnTo>
                <a:lnTo>
                  <a:pt x="1330260" y="2848664"/>
                </a:lnTo>
                <a:lnTo>
                  <a:pt x="1377887" y="2851028"/>
                </a:lnTo>
                <a:lnTo>
                  <a:pt x="1425911" y="2851821"/>
                </a:lnTo>
                <a:lnTo>
                  <a:pt x="2851822" y="2851821"/>
                </a:lnTo>
                <a:close/>
              </a:path>
              <a:path w="2852420" h="2852420">
                <a:moveTo>
                  <a:pt x="1425911" y="2851821"/>
                </a:moveTo>
                <a:lnTo>
                  <a:pt x="1377887" y="2851028"/>
                </a:lnTo>
                <a:lnTo>
                  <a:pt x="1330260" y="2848664"/>
                </a:lnTo>
                <a:lnTo>
                  <a:pt x="1283056" y="2844755"/>
                </a:lnTo>
                <a:lnTo>
                  <a:pt x="1236299" y="2839325"/>
                </a:lnTo>
                <a:lnTo>
                  <a:pt x="1190014" y="2832399"/>
                </a:lnTo>
                <a:lnTo>
                  <a:pt x="1144227" y="2824003"/>
                </a:lnTo>
                <a:lnTo>
                  <a:pt x="1098963" y="2814162"/>
                </a:lnTo>
                <a:lnTo>
                  <a:pt x="1054245" y="2802900"/>
                </a:lnTo>
                <a:lnTo>
                  <a:pt x="1010100" y="2790242"/>
                </a:lnTo>
                <a:lnTo>
                  <a:pt x="966552" y="2776213"/>
                </a:lnTo>
                <a:lnTo>
                  <a:pt x="923626" y="2760839"/>
                </a:lnTo>
                <a:lnTo>
                  <a:pt x="881348" y="2744143"/>
                </a:lnTo>
                <a:lnTo>
                  <a:pt x="839741" y="2726152"/>
                </a:lnTo>
                <a:lnTo>
                  <a:pt x="798831" y="2706890"/>
                </a:lnTo>
                <a:lnTo>
                  <a:pt x="758644" y="2686382"/>
                </a:lnTo>
                <a:lnTo>
                  <a:pt x="719203" y="2664653"/>
                </a:lnTo>
                <a:lnTo>
                  <a:pt x="680534" y="2641727"/>
                </a:lnTo>
                <a:lnTo>
                  <a:pt x="642662" y="2617631"/>
                </a:lnTo>
                <a:lnTo>
                  <a:pt x="605612" y="2592389"/>
                </a:lnTo>
                <a:lnTo>
                  <a:pt x="569408" y="2566025"/>
                </a:lnTo>
                <a:lnTo>
                  <a:pt x="534076" y="2538565"/>
                </a:lnTo>
                <a:lnTo>
                  <a:pt x="499641" y="2510033"/>
                </a:lnTo>
                <a:lnTo>
                  <a:pt x="466128" y="2480456"/>
                </a:lnTo>
                <a:lnTo>
                  <a:pt x="433560" y="2449856"/>
                </a:lnTo>
                <a:lnTo>
                  <a:pt x="401965" y="2418261"/>
                </a:lnTo>
                <a:lnTo>
                  <a:pt x="371366" y="2385694"/>
                </a:lnTo>
                <a:lnTo>
                  <a:pt x="341788" y="2352180"/>
                </a:lnTo>
                <a:lnTo>
                  <a:pt x="313257" y="2317745"/>
                </a:lnTo>
                <a:lnTo>
                  <a:pt x="285797" y="2282413"/>
                </a:lnTo>
                <a:lnTo>
                  <a:pt x="259433" y="2246210"/>
                </a:lnTo>
                <a:lnTo>
                  <a:pt x="234190" y="2209159"/>
                </a:lnTo>
                <a:lnTo>
                  <a:pt x="210094" y="2171287"/>
                </a:lnTo>
                <a:lnTo>
                  <a:pt x="187169" y="2132618"/>
                </a:lnTo>
                <a:lnTo>
                  <a:pt x="165439" y="2093178"/>
                </a:lnTo>
                <a:lnTo>
                  <a:pt x="144931" y="2052990"/>
                </a:lnTo>
                <a:lnTo>
                  <a:pt x="125669" y="2012080"/>
                </a:lnTo>
                <a:lnTo>
                  <a:pt x="107678" y="1970474"/>
                </a:lnTo>
                <a:lnTo>
                  <a:pt x="90983" y="1928195"/>
                </a:lnTo>
                <a:lnTo>
                  <a:pt x="75608" y="1885269"/>
                </a:lnTo>
                <a:lnTo>
                  <a:pt x="61579" y="1841721"/>
                </a:lnTo>
                <a:lnTo>
                  <a:pt x="48921" y="1797576"/>
                </a:lnTo>
                <a:lnTo>
                  <a:pt x="37659" y="1752859"/>
                </a:lnTo>
                <a:lnTo>
                  <a:pt x="27818" y="1707594"/>
                </a:lnTo>
                <a:lnTo>
                  <a:pt x="19422" y="1661807"/>
                </a:lnTo>
                <a:lnTo>
                  <a:pt x="12497" y="1615522"/>
                </a:lnTo>
                <a:lnTo>
                  <a:pt x="7067" y="1568766"/>
                </a:lnTo>
                <a:lnTo>
                  <a:pt x="3157" y="1521561"/>
                </a:lnTo>
                <a:lnTo>
                  <a:pt x="793" y="1473935"/>
                </a:lnTo>
                <a:lnTo>
                  <a:pt x="1" y="1425952"/>
                </a:lnTo>
                <a:lnTo>
                  <a:pt x="793" y="1377886"/>
                </a:lnTo>
                <a:lnTo>
                  <a:pt x="3157" y="1330259"/>
                </a:lnTo>
                <a:lnTo>
                  <a:pt x="7067" y="1283055"/>
                </a:lnTo>
                <a:lnTo>
                  <a:pt x="12497" y="1236298"/>
                </a:lnTo>
                <a:lnTo>
                  <a:pt x="19422" y="1190014"/>
                </a:lnTo>
                <a:lnTo>
                  <a:pt x="27818" y="1144227"/>
                </a:lnTo>
                <a:lnTo>
                  <a:pt x="37659" y="1098962"/>
                </a:lnTo>
                <a:lnTo>
                  <a:pt x="48921" y="1054245"/>
                </a:lnTo>
                <a:lnTo>
                  <a:pt x="61579" y="1010099"/>
                </a:lnTo>
                <a:lnTo>
                  <a:pt x="75608" y="966551"/>
                </a:lnTo>
                <a:lnTo>
                  <a:pt x="90983" y="923626"/>
                </a:lnTo>
                <a:lnTo>
                  <a:pt x="107678" y="881347"/>
                </a:lnTo>
                <a:lnTo>
                  <a:pt x="125669" y="839740"/>
                </a:lnTo>
                <a:lnTo>
                  <a:pt x="144931" y="798831"/>
                </a:lnTo>
                <a:lnTo>
                  <a:pt x="165439" y="758643"/>
                </a:lnTo>
                <a:lnTo>
                  <a:pt x="187169" y="719202"/>
                </a:lnTo>
                <a:lnTo>
                  <a:pt x="210094" y="680533"/>
                </a:lnTo>
                <a:lnTo>
                  <a:pt x="234190" y="642661"/>
                </a:lnTo>
                <a:lnTo>
                  <a:pt x="259433" y="605611"/>
                </a:lnTo>
                <a:lnTo>
                  <a:pt x="285797" y="569408"/>
                </a:lnTo>
                <a:lnTo>
                  <a:pt x="313257" y="534076"/>
                </a:lnTo>
                <a:lnTo>
                  <a:pt x="341788" y="499640"/>
                </a:lnTo>
                <a:lnTo>
                  <a:pt x="371366" y="466127"/>
                </a:lnTo>
                <a:lnTo>
                  <a:pt x="401965" y="433560"/>
                </a:lnTo>
                <a:lnTo>
                  <a:pt x="433560" y="401964"/>
                </a:lnTo>
                <a:lnTo>
                  <a:pt x="466128" y="371365"/>
                </a:lnTo>
                <a:lnTo>
                  <a:pt x="499641" y="341787"/>
                </a:lnTo>
                <a:lnTo>
                  <a:pt x="534076" y="313256"/>
                </a:lnTo>
                <a:lnTo>
                  <a:pt x="569408" y="285796"/>
                </a:lnTo>
                <a:lnTo>
                  <a:pt x="605612" y="259432"/>
                </a:lnTo>
                <a:lnTo>
                  <a:pt x="642662" y="234189"/>
                </a:lnTo>
                <a:lnTo>
                  <a:pt x="680534" y="210093"/>
                </a:lnTo>
                <a:lnTo>
                  <a:pt x="719203" y="187168"/>
                </a:lnTo>
                <a:lnTo>
                  <a:pt x="758644" y="165439"/>
                </a:lnTo>
                <a:lnTo>
                  <a:pt x="798831" y="144930"/>
                </a:lnTo>
                <a:lnTo>
                  <a:pt x="839741" y="125668"/>
                </a:lnTo>
                <a:lnTo>
                  <a:pt x="881348" y="107677"/>
                </a:lnTo>
                <a:lnTo>
                  <a:pt x="923626" y="90982"/>
                </a:lnTo>
                <a:lnTo>
                  <a:pt x="966552" y="75607"/>
                </a:lnTo>
                <a:lnTo>
                  <a:pt x="1010100" y="61579"/>
                </a:lnTo>
                <a:lnTo>
                  <a:pt x="1054245" y="48921"/>
                </a:lnTo>
                <a:lnTo>
                  <a:pt x="1098963" y="37659"/>
                </a:lnTo>
                <a:lnTo>
                  <a:pt x="1144227" y="27817"/>
                </a:lnTo>
                <a:lnTo>
                  <a:pt x="1190014" y="19421"/>
                </a:lnTo>
                <a:lnTo>
                  <a:pt x="1236299" y="12496"/>
                </a:lnTo>
                <a:lnTo>
                  <a:pt x="1283056" y="7066"/>
                </a:lnTo>
                <a:lnTo>
                  <a:pt x="1330260" y="3157"/>
                </a:lnTo>
                <a:lnTo>
                  <a:pt x="1377887" y="793"/>
                </a:lnTo>
                <a:lnTo>
                  <a:pt x="1425894" y="0"/>
                </a:lnTo>
                <a:lnTo>
                  <a:pt x="2851822" y="1425952"/>
                </a:lnTo>
                <a:lnTo>
                  <a:pt x="2851029" y="1473935"/>
                </a:lnTo>
                <a:lnTo>
                  <a:pt x="2848665" y="1521561"/>
                </a:lnTo>
                <a:lnTo>
                  <a:pt x="2844755" y="1568766"/>
                </a:lnTo>
                <a:lnTo>
                  <a:pt x="2839326" y="1615522"/>
                </a:lnTo>
                <a:lnTo>
                  <a:pt x="2832400" y="1661807"/>
                </a:lnTo>
                <a:lnTo>
                  <a:pt x="2824004" y="1707594"/>
                </a:lnTo>
                <a:lnTo>
                  <a:pt x="2814163" y="1752859"/>
                </a:lnTo>
                <a:lnTo>
                  <a:pt x="2802901" y="1797576"/>
                </a:lnTo>
                <a:lnTo>
                  <a:pt x="2790243" y="1841721"/>
                </a:lnTo>
                <a:lnTo>
                  <a:pt x="2776214" y="1885269"/>
                </a:lnTo>
                <a:lnTo>
                  <a:pt x="2760840" y="1928195"/>
                </a:lnTo>
                <a:lnTo>
                  <a:pt x="2744144" y="1970474"/>
                </a:lnTo>
                <a:lnTo>
                  <a:pt x="2726153" y="2012080"/>
                </a:lnTo>
                <a:lnTo>
                  <a:pt x="2706891" y="2052990"/>
                </a:lnTo>
                <a:lnTo>
                  <a:pt x="2686383" y="2093178"/>
                </a:lnTo>
                <a:lnTo>
                  <a:pt x="2664654" y="2132618"/>
                </a:lnTo>
                <a:lnTo>
                  <a:pt x="2641728" y="2171287"/>
                </a:lnTo>
                <a:lnTo>
                  <a:pt x="2617632" y="2209159"/>
                </a:lnTo>
                <a:lnTo>
                  <a:pt x="2592389" y="2246210"/>
                </a:lnTo>
                <a:lnTo>
                  <a:pt x="2566026" y="2282413"/>
                </a:lnTo>
                <a:lnTo>
                  <a:pt x="2538566" y="2317745"/>
                </a:lnTo>
                <a:lnTo>
                  <a:pt x="2510034" y="2352180"/>
                </a:lnTo>
                <a:lnTo>
                  <a:pt x="2480457" y="2385694"/>
                </a:lnTo>
                <a:lnTo>
                  <a:pt x="2449857" y="2418261"/>
                </a:lnTo>
                <a:lnTo>
                  <a:pt x="2418262" y="2449856"/>
                </a:lnTo>
                <a:lnTo>
                  <a:pt x="2385695" y="2480456"/>
                </a:lnTo>
                <a:lnTo>
                  <a:pt x="2352181" y="2510033"/>
                </a:lnTo>
                <a:lnTo>
                  <a:pt x="2317746" y="2538565"/>
                </a:lnTo>
                <a:lnTo>
                  <a:pt x="2282414" y="2566025"/>
                </a:lnTo>
                <a:lnTo>
                  <a:pt x="2246210" y="2592389"/>
                </a:lnTo>
                <a:lnTo>
                  <a:pt x="2209160" y="2617631"/>
                </a:lnTo>
                <a:lnTo>
                  <a:pt x="2171288" y="2641727"/>
                </a:lnTo>
                <a:lnTo>
                  <a:pt x="2132619" y="2664653"/>
                </a:lnTo>
                <a:lnTo>
                  <a:pt x="2093178" y="2686382"/>
                </a:lnTo>
                <a:lnTo>
                  <a:pt x="2052991" y="2706890"/>
                </a:lnTo>
                <a:lnTo>
                  <a:pt x="2012081" y="2726152"/>
                </a:lnTo>
                <a:lnTo>
                  <a:pt x="1970474" y="2744143"/>
                </a:lnTo>
                <a:lnTo>
                  <a:pt x="1928196" y="2760839"/>
                </a:lnTo>
                <a:lnTo>
                  <a:pt x="1885270" y="2776213"/>
                </a:lnTo>
                <a:lnTo>
                  <a:pt x="1841722" y="2790242"/>
                </a:lnTo>
                <a:lnTo>
                  <a:pt x="1797577" y="2802900"/>
                </a:lnTo>
                <a:lnTo>
                  <a:pt x="1752859" y="2814162"/>
                </a:lnTo>
                <a:lnTo>
                  <a:pt x="1707595" y="2824003"/>
                </a:lnTo>
                <a:lnTo>
                  <a:pt x="1661808" y="2832399"/>
                </a:lnTo>
                <a:lnTo>
                  <a:pt x="1615523" y="2839325"/>
                </a:lnTo>
                <a:lnTo>
                  <a:pt x="1568767" y="2844755"/>
                </a:lnTo>
                <a:lnTo>
                  <a:pt x="1521562" y="2848664"/>
                </a:lnTo>
                <a:lnTo>
                  <a:pt x="1473935" y="2851028"/>
                </a:lnTo>
                <a:lnTo>
                  <a:pt x="1425911" y="2851821"/>
                </a:lnTo>
                <a:close/>
              </a:path>
              <a:path w="2852420" h="2852420">
                <a:moveTo>
                  <a:pt x="2851822" y="1425952"/>
                </a:moveTo>
                <a:lnTo>
                  <a:pt x="1425894" y="0"/>
                </a:lnTo>
                <a:lnTo>
                  <a:pt x="1473935" y="793"/>
                </a:lnTo>
                <a:lnTo>
                  <a:pt x="1521562" y="3157"/>
                </a:lnTo>
                <a:lnTo>
                  <a:pt x="1568767" y="7066"/>
                </a:lnTo>
                <a:lnTo>
                  <a:pt x="1615523" y="12496"/>
                </a:lnTo>
                <a:lnTo>
                  <a:pt x="1661808" y="19421"/>
                </a:lnTo>
                <a:lnTo>
                  <a:pt x="1707595" y="27817"/>
                </a:lnTo>
                <a:lnTo>
                  <a:pt x="1752859" y="37659"/>
                </a:lnTo>
                <a:lnTo>
                  <a:pt x="1797577" y="48921"/>
                </a:lnTo>
                <a:lnTo>
                  <a:pt x="1841722" y="61579"/>
                </a:lnTo>
                <a:lnTo>
                  <a:pt x="1885270" y="75607"/>
                </a:lnTo>
                <a:lnTo>
                  <a:pt x="1928196" y="90982"/>
                </a:lnTo>
                <a:lnTo>
                  <a:pt x="1970474" y="107677"/>
                </a:lnTo>
                <a:lnTo>
                  <a:pt x="2012081" y="125668"/>
                </a:lnTo>
                <a:lnTo>
                  <a:pt x="2052991" y="144930"/>
                </a:lnTo>
                <a:lnTo>
                  <a:pt x="2093178" y="165439"/>
                </a:lnTo>
                <a:lnTo>
                  <a:pt x="2132619" y="187168"/>
                </a:lnTo>
                <a:lnTo>
                  <a:pt x="2171288" y="210093"/>
                </a:lnTo>
                <a:lnTo>
                  <a:pt x="2209160" y="234189"/>
                </a:lnTo>
                <a:lnTo>
                  <a:pt x="2246210" y="259432"/>
                </a:lnTo>
                <a:lnTo>
                  <a:pt x="2282414" y="285796"/>
                </a:lnTo>
                <a:lnTo>
                  <a:pt x="2317746" y="313256"/>
                </a:lnTo>
                <a:lnTo>
                  <a:pt x="2352181" y="341787"/>
                </a:lnTo>
                <a:lnTo>
                  <a:pt x="2385695" y="371365"/>
                </a:lnTo>
                <a:lnTo>
                  <a:pt x="2418262" y="401964"/>
                </a:lnTo>
                <a:lnTo>
                  <a:pt x="2449857" y="433560"/>
                </a:lnTo>
                <a:lnTo>
                  <a:pt x="2480457" y="466127"/>
                </a:lnTo>
                <a:lnTo>
                  <a:pt x="2510034" y="499640"/>
                </a:lnTo>
                <a:lnTo>
                  <a:pt x="2538566" y="534076"/>
                </a:lnTo>
                <a:lnTo>
                  <a:pt x="2566026" y="569408"/>
                </a:lnTo>
                <a:lnTo>
                  <a:pt x="2592389" y="605611"/>
                </a:lnTo>
                <a:lnTo>
                  <a:pt x="2617632" y="642661"/>
                </a:lnTo>
                <a:lnTo>
                  <a:pt x="2641728" y="680533"/>
                </a:lnTo>
                <a:lnTo>
                  <a:pt x="2664654" y="719202"/>
                </a:lnTo>
                <a:lnTo>
                  <a:pt x="2686383" y="758643"/>
                </a:lnTo>
                <a:lnTo>
                  <a:pt x="2706891" y="798831"/>
                </a:lnTo>
                <a:lnTo>
                  <a:pt x="2726153" y="839740"/>
                </a:lnTo>
                <a:lnTo>
                  <a:pt x="2744144" y="881347"/>
                </a:lnTo>
                <a:lnTo>
                  <a:pt x="2760840" y="923626"/>
                </a:lnTo>
                <a:lnTo>
                  <a:pt x="2776214" y="966551"/>
                </a:lnTo>
                <a:lnTo>
                  <a:pt x="2790243" y="1010099"/>
                </a:lnTo>
                <a:lnTo>
                  <a:pt x="2802901" y="1054245"/>
                </a:lnTo>
                <a:lnTo>
                  <a:pt x="2814163" y="1098962"/>
                </a:lnTo>
                <a:lnTo>
                  <a:pt x="2824004" y="1144227"/>
                </a:lnTo>
                <a:lnTo>
                  <a:pt x="2832400" y="1190014"/>
                </a:lnTo>
                <a:lnTo>
                  <a:pt x="2839326" y="1236298"/>
                </a:lnTo>
                <a:lnTo>
                  <a:pt x="2844755" y="1283055"/>
                </a:lnTo>
                <a:lnTo>
                  <a:pt x="2848665" y="1330259"/>
                </a:lnTo>
                <a:lnTo>
                  <a:pt x="2851029" y="1377886"/>
                </a:lnTo>
                <a:lnTo>
                  <a:pt x="2851822" y="1425869"/>
                </a:lnTo>
                <a:close/>
              </a:path>
              <a:path w="2852420" h="2852420">
                <a:moveTo>
                  <a:pt x="2851822" y="2851821"/>
                </a:moveTo>
                <a:lnTo>
                  <a:pt x="1425911" y="2851821"/>
                </a:lnTo>
                <a:lnTo>
                  <a:pt x="1473935" y="2851028"/>
                </a:lnTo>
                <a:lnTo>
                  <a:pt x="1521562" y="2848664"/>
                </a:lnTo>
                <a:lnTo>
                  <a:pt x="1568767" y="2844755"/>
                </a:lnTo>
                <a:lnTo>
                  <a:pt x="1615523" y="2839325"/>
                </a:lnTo>
                <a:lnTo>
                  <a:pt x="1661808" y="2832399"/>
                </a:lnTo>
                <a:lnTo>
                  <a:pt x="1707595" y="2824003"/>
                </a:lnTo>
                <a:lnTo>
                  <a:pt x="1752859" y="2814162"/>
                </a:lnTo>
                <a:lnTo>
                  <a:pt x="1797577" y="2802900"/>
                </a:lnTo>
                <a:lnTo>
                  <a:pt x="1841722" y="2790242"/>
                </a:lnTo>
                <a:lnTo>
                  <a:pt x="1885270" y="2776213"/>
                </a:lnTo>
                <a:lnTo>
                  <a:pt x="1928196" y="2760839"/>
                </a:lnTo>
                <a:lnTo>
                  <a:pt x="1970474" y="2744143"/>
                </a:lnTo>
                <a:lnTo>
                  <a:pt x="2012081" y="2726152"/>
                </a:lnTo>
                <a:lnTo>
                  <a:pt x="2052991" y="2706890"/>
                </a:lnTo>
                <a:lnTo>
                  <a:pt x="2093178" y="2686382"/>
                </a:lnTo>
                <a:lnTo>
                  <a:pt x="2132619" y="2664653"/>
                </a:lnTo>
                <a:lnTo>
                  <a:pt x="2171288" y="2641727"/>
                </a:lnTo>
                <a:lnTo>
                  <a:pt x="2209160" y="2617631"/>
                </a:lnTo>
                <a:lnTo>
                  <a:pt x="2246210" y="2592389"/>
                </a:lnTo>
                <a:lnTo>
                  <a:pt x="2282414" y="2566025"/>
                </a:lnTo>
                <a:lnTo>
                  <a:pt x="2317746" y="2538565"/>
                </a:lnTo>
                <a:lnTo>
                  <a:pt x="2352181" y="2510033"/>
                </a:lnTo>
                <a:lnTo>
                  <a:pt x="2385695" y="2480456"/>
                </a:lnTo>
                <a:lnTo>
                  <a:pt x="2418262" y="2449856"/>
                </a:lnTo>
                <a:lnTo>
                  <a:pt x="2449857" y="2418261"/>
                </a:lnTo>
                <a:lnTo>
                  <a:pt x="2480457" y="2385694"/>
                </a:lnTo>
                <a:lnTo>
                  <a:pt x="2510034" y="2352180"/>
                </a:lnTo>
                <a:lnTo>
                  <a:pt x="2538566" y="2317745"/>
                </a:lnTo>
                <a:lnTo>
                  <a:pt x="2566026" y="2282413"/>
                </a:lnTo>
                <a:lnTo>
                  <a:pt x="2592389" y="2246210"/>
                </a:lnTo>
                <a:lnTo>
                  <a:pt x="2617632" y="2209159"/>
                </a:lnTo>
                <a:lnTo>
                  <a:pt x="2641728" y="2171287"/>
                </a:lnTo>
                <a:lnTo>
                  <a:pt x="2664654" y="2132618"/>
                </a:lnTo>
                <a:lnTo>
                  <a:pt x="2686383" y="2093178"/>
                </a:lnTo>
                <a:lnTo>
                  <a:pt x="2706891" y="2052990"/>
                </a:lnTo>
                <a:lnTo>
                  <a:pt x="2726153" y="2012080"/>
                </a:lnTo>
                <a:lnTo>
                  <a:pt x="2744144" y="1970474"/>
                </a:lnTo>
                <a:lnTo>
                  <a:pt x="2760840" y="1928195"/>
                </a:lnTo>
                <a:lnTo>
                  <a:pt x="2776214" y="1885269"/>
                </a:lnTo>
                <a:lnTo>
                  <a:pt x="2790243" y="1841721"/>
                </a:lnTo>
                <a:lnTo>
                  <a:pt x="2802901" y="1797576"/>
                </a:lnTo>
                <a:lnTo>
                  <a:pt x="2814163" y="1752859"/>
                </a:lnTo>
                <a:lnTo>
                  <a:pt x="2824004" y="1707594"/>
                </a:lnTo>
                <a:lnTo>
                  <a:pt x="2832400" y="1661807"/>
                </a:lnTo>
                <a:lnTo>
                  <a:pt x="2839326" y="1615522"/>
                </a:lnTo>
                <a:lnTo>
                  <a:pt x="2844755" y="1568766"/>
                </a:lnTo>
                <a:lnTo>
                  <a:pt x="2848665" y="1521561"/>
                </a:lnTo>
                <a:lnTo>
                  <a:pt x="2851029" y="1473935"/>
                </a:lnTo>
                <a:lnTo>
                  <a:pt x="2851822" y="1425952"/>
                </a:lnTo>
                <a:lnTo>
                  <a:pt x="2851822" y="2851821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9079" y="1734874"/>
            <a:ext cx="1901215" cy="1901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97478" y="1465908"/>
            <a:ext cx="1901190" cy="1901190"/>
          </a:xfrm>
          <a:custGeom>
            <a:avLst/>
            <a:gdLst/>
            <a:ahLst/>
            <a:cxnLst/>
            <a:rect l="l" t="t" r="r" b="b"/>
            <a:pathLst>
              <a:path w="2851784" h="2851785">
                <a:moveTo>
                  <a:pt x="2851456" y="2851456"/>
                </a:moveTo>
                <a:lnTo>
                  <a:pt x="0" y="2851456"/>
                </a:lnTo>
                <a:lnTo>
                  <a:pt x="0" y="0"/>
                </a:lnTo>
                <a:lnTo>
                  <a:pt x="2851456" y="0"/>
                </a:lnTo>
                <a:lnTo>
                  <a:pt x="2851456" y="2851456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32839" y="1755001"/>
            <a:ext cx="1900971" cy="1900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57" y="1465908"/>
            <a:ext cx="1915160" cy="1915160"/>
          </a:xfrm>
          <a:custGeom>
            <a:avLst/>
            <a:gdLst/>
            <a:ahLst/>
            <a:cxnLst/>
            <a:rect l="l" t="t" r="r" b="b"/>
            <a:pathLst>
              <a:path w="2872740" h="2872740">
                <a:moveTo>
                  <a:pt x="1436275" y="2872550"/>
                </a:moveTo>
                <a:lnTo>
                  <a:pt x="1387902" y="2871751"/>
                </a:lnTo>
                <a:lnTo>
                  <a:pt x="1339929" y="2869370"/>
                </a:lnTo>
                <a:lnTo>
                  <a:pt x="1292381" y="2865432"/>
                </a:lnTo>
                <a:lnTo>
                  <a:pt x="1245285" y="2859963"/>
                </a:lnTo>
                <a:lnTo>
                  <a:pt x="1198664" y="2852987"/>
                </a:lnTo>
                <a:lnTo>
                  <a:pt x="1152544" y="2844530"/>
                </a:lnTo>
                <a:lnTo>
                  <a:pt x="1106950" y="2834617"/>
                </a:lnTo>
                <a:lnTo>
                  <a:pt x="1061908" y="2823273"/>
                </a:lnTo>
                <a:lnTo>
                  <a:pt x="1017442" y="2810523"/>
                </a:lnTo>
                <a:lnTo>
                  <a:pt x="973577" y="2796393"/>
                </a:lnTo>
                <a:lnTo>
                  <a:pt x="930339" y="2780906"/>
                </a:lnTo>
                <a:lnTo>
                  <a:pt x="887753" y="2764090"/>
                </a:lnTo>
                <a:lnTo>
                  <a:pt x="845844" y="2745968"/>
                </a:lnTo>
                <a:lnTo>
                  <a:pt x="804637" y="2726565"/>
                </a:lnTo>
                <a:lnTo>
                  <a:pt x="764157" y="2705908"/>
                </a:lnTo>
                <a:lnTo>
                  <a:pt x="724430" y="2684021"/>
                </a:lnTo>
                <a:lnTo>
                  <a:pt x="685480" y="2660929"/>
                </a:lnTo>
                <a:lnTo>
                  <a:pt x="647333" y="2636658"/>
                </a:lnTo>
                <a:lnTo>
                  <a:pt x="610013" y="2611232"/>
                </a:lnTo>
                <a:lnTo>
                  <a:pt x="573546" y="2584676"/>
                </a:lnTo>
                <a:lnTo>
                  <a:pt x="537958" y="2557017"/>
                </a:lnTo>
                <a:lnTo>
                  <a:pt x="503272" y="2528278"/>
                </a:lnTo>
                <a:lnTo>
                  <a:pt x="469515" y="2498485"/>
                </a:lnTo>
                <a:lnTo>
                  <a:pt x="436711" y="2467664"/>
                </a:lnTo>
                <a:lnTo>
                  <a:pt x="404886" y="2435838"/>
                </a:lnTo>
                <a:lnTo>
                  <a:pt x="374064" y="2403035"/>
                </a:lnTo>
                <a:lnTo>
                  <a:pt x="344272" y="2369277"/>
                </a:lnTo>
                <a:lnTo>
                  <a:pt x="315533" y="2334592"/>
                </a:lnTo>
                <a:lnTo>
                  <a:pt x="287873" y="2299003"/>
                </a:lnTo>
                <a:lnTo>
                  <a:pt x="261318" y="2262536"/>
                </a:lnTo>
                <a:lnTo>
                  <a:pt x="235892" y="2225217"/>
                </a:lnTo>
                <a:lnTo>
                  <a:pt x="211620" y="2187069"/>
                </a:lnTo>
                <a:lnTo>
                  <a:pt x="188528" y="2148119"/>
                </a:lnTo>
                <a:lnTo>
                  <a:pt x="166641" y="2108392"/>
                </a:lnTo>
                <a:lnTo>
                  <a:pt x="145984" y="2067912"/>
                </a:lnTo>
                <a:lnTo>
                  <a:pt x="126582" y="2026705"/>
                </a:lnTo>
                <a:lnTo>
                  <a:pt x="108460" y="1984796"/>
                </a:lnTo>
                <a:lnTo>
                  <a:pt x="91643" y="1942210"/>
                </a:lnTo>
                <a:lnTo>
                  <a:pt x="76157" y="1898972"/>
                </a:lnTo>
                <a:lnTo>
                  <a:pt x="62026" y="1855108"/>
                </a:lnTo>
                <a:lnTo>
                  <a:pt x="49276" y="1810642"/>
                </a:lnTo>
                <a:lnTo>
                  <a:pt x="37932" y="1765599"/>
                </a:lnTo>
                <a:lnTo>
                  <a:pt x="28019" y="1720006"/>
                </a:lnTo>
                <a:lnTo>
                  <a:pt x="19562" y="1673886"/>
                </a:lnTo>
                <a:lnTo>
                  <a:pt x="12587" y="1627265"/>
                </a:lnTo>
                <a:lnTo>
                  <a:pt x="7117" y="1580168"/>
                </a:lnTo>
                <a:lnTo>
                  <a:pt x="3180" y="1532621"/>
                </a:lnTo>
                <a:lnTo>
                  <a:pt x="798" y="1484648"/>
                </a:lnTo>
                <a:lnTo>
                  <a:pt x="0" y="1436292"/>
                </a:lnTo>
                <a:lnTo>
                  <a:pt x="798" y="1387901"/>
                </a:lnTo>
                <a:lnTo>
                  <a:pt x="3180" y="1339928"/>
                </a:lnTo>
                <a:lnTo>
                  <a:pt x="7117" y="1292381"/>
                </a:lnTo>
                <a:lnTo>
                  <a:pt x="12587" y="1245284"/>
                </a:lnTo>
                <a:lnTo>
                  <a:pt x="19562" y="1198663"/>
                </a:lnTo>
                <a:lnTo>
                  <a:pt x="28019" y="1152544"/>
                </a:lnTo>
                <a:lnTo>
                  <a:pt x="37932" y="1106950"/>
                </a:lnTo>
                <a:lnTo>
                  <a:pt x="49276" y="1061907"/>
                </a:lnTo>
                <a:lnTo>
                  <a:pt x="62026" y="1017441"/>
                </a:lnTo>
                <a:lnTo>
                  <a:pt x="76157" y="973577"/>
                </a:lnTo>
                <a:lnTo>
                  <a:pt x="91643" y="930339"/>
                </a:lnTo>
                <a:lnTo>
                  <a:pt x="108460" y="887753"/>
                </a:lnTo>
                <a:lnTo>
                  <a:pt x="126582" y="845844"/>
                </a:lnTo>
                <a:lnTo>
                  <a:pt x="145984" y="804637"/>
                </a:lnTo>
                <a:lnTo>
                  <a:pt x="166641" y="764157"/>
                </a:lnTo>
                <a:lnTo>
                  <a:pt x="188528" y="724430"/>
                </a:lnTo>
                <a:lnTo>
                  <a:pt x="211620" y="685480"/>
                </a:lnTo>
                <a:lnTo>
                  <a:pt x="235892" y="647332"/>
                </a:lnTo>
                <a:lnTo>
                  <a:pt x="261318" y="610013"/>
                </a:lnTo>
                <a:lnTo>
                  <a:pt x="287873" y="573546"/>
                </a:lnTo>
                <a:lnTo>
                  <a:pt x="315533" y="537957"/>
                </a:lnTo>
                <a:lnTo>
                  <a:pt x="344272" y="503272"/>
                </a:lnTo>
                <a:lnTo>
                  <a:pt x="374064" y="469515"/>
                </a:lnTo>
                <a:lnTo>
                  <a:pt x="404886" y="436711"/>
                </a:lnTo>
                <a:lnTo>
                  <a:pt x="436711" y="404886"/>
                </a:lnTo>
                <a:lnTo>
                  <a:pt x="469515" y="374064"/>
                </a:lnTo>
                <a:lnTo>
                  <a:pt x="503272" y="344271"/>
                </a:lnTo>
                <a:lnTo>
                  <a:pt x="537958" y="315533"/>
                </a:lnTo>
                <a:lnTo>
                  <a:pt x="573546" y="287873"/>
                </a:lnTo>
                <a:lnTo>
                  <a:pt x="610013" y="261317"/>
                </a:lnTo>
                <a:lnTo>
                  <a:pt x="647333" y="235891"/>
                </a:lnTo>
                <a:lnTo>
                  <a:pt x="685480" y="211620"/>
                </a:lnTo>
                <a:lnTo>
                  <a:pt x="724430" y="188528"/>
                </a:lnTo>
                <a:lnTo>
                  <a:pt x="764157" y="166641"/>
                </a:lnTo>
                <a:lnTo>
                  <a:pt x="804637" y="145984"/>
                </a:lnTo>
                <a:lnTo>
                  <a:pt x="845844" y="126581"/>
                </a:lnTo>
                <a:lnTo>
                  <a:pt x="887753" y="108459"/>
                </a:lnTo>
                <a:lnTo>
                  <a:pt x="930339" y="91643"/>
                </a:lnTo>
                <a:lnTo>
                  <a:pt x="973577" y="76157"/>
                </a:lnTo>
                <a:lnTo>
                  <a:pt x="1017442" y="62026"/>
                </a:lnTo>
                <a:lnTo>
                  <a:pt x="1061908" y="49276"/>
                </a:lnTo>
                <a:lnTo>
                  <a:pt x="1106950" y="37932"/>
                </a:lnTo>
                <a:lnTo>
                  <a:pt x="1152544" y="28019"/>
                </a:lnTo>
                <a:lnTo>
                  <a:pt x="1198664" y="19562"/>
                </a:lnTo>
                <a:lnTo>
                  <a:pt x="1245285" y="12586"/>
                </a:lnTo>
                <a:lnTo>
                  <a:pt x="1292381" y="7117"/>
                </a:lnTo>
                <a:lnTo>
                  <a:pt x="1339929" y="3179"/>
                </a:lnTo>
                <a:lnTo>
                  <a:pt x="1387902" y="798"/>
                </a:lnTo>
                <a:lnTo>
                  <a:pt x="1436239" y="0"/>
                </a:lnTo>
                <a:lnTo>
                  <a:pt x="1484649" y="798"/>
                </a:lnTo>
                <a:lnTo>
                  <a:pt x="1532622" y="3179"/>
                </a:lnTo>
                <a:lnTo>
                  <a:pt x="1580169" y="7117"/>
                </a:lnTo>
                <a:lnTo>
                  <a:pt x="1627266" y="12586"/>
                </a:lnTo>
                <a:lnTo>
                  <a:pt x="1673886" y="19562"/>
                </a:lnTo>
                <a:lnTo>
                  <a:pt x="1720006" y="28019"/>
                </a:lnTo>
                <a:lnTo>
                  <a:pt x="1765600" y="37932"/>
                </a:lnTo>
                <a:lnTo>
                  <a:pt x="1810642" y="49276"/>
                </a:lnTo>
                <a:lnTo>
                  <a:pt x="1855108" y="62026"/>
                </a:lnTo>
                <a:lnTo>
                  <a:pt x="1898973" y="76157"/>
                </a:lnTo>
                <a:lnTo>
                  <a:pt x="1942211" y="91643"/>
                </a:lnTo>
                <a:lnTo>
                  <a:pt x="1984797" y="108459"/>
                </a:lnTo>
                <a:lnTo>
                  <a:pt x="2026706" y="126581"/>
                </a:lnTo>
                <a:lnTo>
                  <a:pt x="2067913" y="145984"/>
                </a:lnTo>
                <a:lnTo>
                  <a:pt x="2108392" y="166641"/>
                </a:lnTo>
                <a:lnTo>
                  <a:pt x="2148120" y="188528"/>
                </a:lnTo>
                <a:lnTo>
                  <a:pt x="2187070" y="211620"/>
                </a:lnTo>
                <a:lnTo>
                  <a:pt x="2225217" y="235891"/>
                </a:lnTo>
                <a:lnTo>
                  <a:pt x="2262537" y="261317"/>
                </a:lnTo>
                <a:lnTo>
                  <a:pt x="2299003" y="287873"/>
                </a:lnTo>
                <a:lnTo>
                  <a:pt x="2334592" y="315533"/>
                </a:lnTo>
                <a:lnTo>
                  <a:pt x="2369278" y="344271"/>
                </a:lnTo>
                <a:lnTo>
                  <a:pt x="2403035" y="374064"/>
                </a:lnTo>
                <a:lnTo>
                  <a:pt x="2435839" y="404886"/>
                </a:lnTo>
                <a:lnTo>
                  <a:pt x="2467664" y="436711"/>
                </a:lnTo>
                <a:lnTo>
                  <a:pt x="2498486" y="469515"/>
                </a:lnTo>
                <a:lnTo>
                  <a:pt x="2528278" y="503272"/>
                </a:lnTo>
                <a:lnTo>
                  <a:pt x="2557017" y="537957"/>
                </a:lnTo>
                <a:lnTo>
                  <a:pt x="2584677" y="573546"/>
                </a:lnTo>
                <a:lnTo>
                  <a:pt x="2611232" y="610013"/>
                </a:lnTo>
                <a:lnTo>
                  <a:pt x="2636658" y="647332"/>
                </a:lnTo>
                <a:lnTo>
                  <a:pt x="2660930" y="685480"/>
                </a:lnTo>
                <a:lnTo>
                  <a:pt x="2684022" y="724430"/>
                </a:lnTo>
                <a:lnTo>
                  <a:pt x="2705909" y="764157"/>
                </a:lnTo>
                <a:lnTo>
                  <a:pt x="2726566" y="804637"/>
                </a:lnTo>
                <a:lnTo>
                  <a:pt x="2745968" y="845844"/>
                </a:lnTo>
                <a:lnTo>
                  <a:pt x="2764090" y="887753"/>
                </a:lnTo>
                <a:lnTo>
                  <a:pt x="2780907" y="930339"/>
                </a:lnTo>
                <a:lnTo>
                  <a:pt x="2796393" y="973577"/>
                </a:lnTo>
                <a:lnTo>
                  <a:pt x="2810524" y="1017441"/>
                </a:lnTo>
                <a:lnTo>
                  <a:pt x="2823273" y="1061907"/>
                </a:lnTo>
                <a:lnTo>
                  <a:pt x="2834618" y="1106950"/>
                </a:lnTo>
                <a:lnTo>
                  <a:pt x="2844531" y="1152544"/>
                </a:lnTo>
                <a:lnTo>
                  <a:pt x="2852988" y="1198663"/>
                </a:lnTo>
                <a:lnTo>
                  <a:pt x="2859963" y="1245284"/>
                </a:lnTo>
                <a:lnTo>
                  <a:pt x="2865432" y="1292381"/>
                </a:lnTo>
                <a:lnTo>
                  <a:pt x="2869370" y="1339928"/>
                </a:lnTo>
                <a:lnTo>
                  <a:pt x="2871751" y="1387901"/>
                </a:lnTo>
                <a:lnTo>
                  <a:pt x="2872550" y="1436257"/>
                </a:lnTo>
                <a:lnTo>
                  <a:pt x="2871751" y="1484648"/>
                </a:lnTo>
                <a:lnTo>
                  <a:pt x="2869370" y="1532621"/>
                </a:lnTo>
                <a:lnTo>
                  <a:pt x="2865432" y="1580168"/>
                </a:lnTo>
                <a:lnTo>
                  <a:pt x="2859963" y="1627265"/>
                </a:lnTo>
                <a:lnTo>
                  <a:pt x="2852988" y="1673886"/>
                </a:lnTo>
                <a:lnTo>
                  <a:pt x="2844531" y="1720006"/>
                </a:lnTo>
                <a:lnTo>
                  <a:pt x="2834618" y="1765599"/>
                </a:lnTo>
                <a:lnTo>
                  <a:pt x="2823273" y="1810642"/>
                </a:lnTo>
                <a:lnTo>
                  <a:pt x="2810524" y="1855108"/>
                </a:lnTo>
                <a:lnTo>
                  <a:pt x="2796393" y="1898972"/>
                </a:lnTo>
                <a:lnTo>
                  <a:pt x="2780907" y="1942210"/>
                </a:lnTo>
                <a:lnTo>
                  <a:pt x="2764090" y="1984796"/>
                </a:lnTo>
                <a:lnTo>
                  <a:pt x="2745968" y="2026705"/>
                </a:lnTo>
                <a:lnTo>
                  <a:pt x="2726566" y="2067912"/>
                </a:lnTo>
                <a:lnTo>
                  <a:pt x="2705909" y="2108392"/>
                </a:lnTo>
                <a:lnTo>
                  <a:pt x="2684022" y="2148119"/>
                </a:lnTo>
                <a:lnTo>
                  <a:pt x="2660930" y="2187069"/>
                </a:lnTo>
                <a:lnTo>
                  <a:pt x="2636658" y="2225217"/>
                </a:lnTo>
                <a:lnTo>
                  <a:pt x="2611232" y="2262536"/>
                </a:lnTo>
                <a:lnTo>
                  <a:pt x="2584677" y="2299003"/>
                </a:lnTo>
                <a:lnTo>
                  <a:pt x="2557017" y="2334592"/>
                </a:lnTo>
                <a:lnTo>
                  <a:pt x="2528278" y="2369277"/>
                </a:lnTo>
                <a:lnTo>
                  <a:pt x="2498486" y="2403035"/>
                </a:lnTo>
                <a:lnTo>
                  <a:pt x="2467664" y="2435838"/>
                </a:lnTo>
                <a:lnTo>
                  <a:pt x="2435839" y="2467664"/>
                </a:lnTo>
                <a:lnTo>
                  <a:pt x="2403035" y="2498485"/>
                </a:lnTo>
                <a:lnTo>
                  <a:pt x="2369278" y="2528278"/>
                </a:lnTo>
                <a:lnTo>
                  <a:pt x="2334592" y="2557017"/>
                </a:lnTo>
                <a:lnTo>
                  <a:pt x="2299003" y="2584676"/>
                </a:lnTo>
                <a:lnTo>
                  <a:pt x="2262537" y="2611232"/>
                </a:lnTo>
                <a:lnTo>
                  <a:pt x="2225217" y="2636658"/>
                </a:lnTo>
                <a:lnTo>
                  <a:pt x="2187070" y="2660929"/>
                </a:lnTo>
                <a:lnTo>
                  <a:pt x="2148120" y="2684021"/>
                </a:lnTo>
                <a:lnTo>
                  <a:pt x="2108392" y="2705908"/>
                </a:lnTo>
                <a:lnTo>
                  <a:pt x="2067913" y="2726565"/>
                </a:lnTo>
                <a:lnTo>
                  <a:pt x="2026706" y="2745968"/>
                </a:lnTo>
                <a:lnTo>
                  <a:pt x="1984797" y="2764090"/>
                </a:lnTo>
                <a:lnTo>
                  <a:pt x="1942211" y="2780906"/>
                </a:lnTo>
                <a:lnTo>
                  <a:pt x="1898973" y="2796393"/>
                </a:lnTo>
                <a:lnTo>
                  <a:pt x="1855108" y="2810523"/>
                </a:lnTo>
                <a:lnTo>
                  <a:pt x="1810642" y="2823273"/>
                </a:lnTo>
                <a:lnTo>
                  <a:pt x="1765600" y="2834617"/>
                </a:lnTo>
                <a:lnTo>
                  <a:pt x="1720006" y="2844530"/>
                </a:lnTo>
                <a:lnTo>
                  <a:pt x="1673886" y="2852987"/>
                </a:lnTo>
                <a:lnTo>
                  <a:pt x="1627266" y="2859963"/>
                </a:lnTo>
                <a:lnTo>
                  <a:pt x="1580169" y="2865432"/>
                </a:lnTo>
                <a:lnTo>
                  <a:pt x="1532622" y="2869370"/>
                </a:lnTo>
                <a:lnTo>
                  <a:pt x="1484649" y="2871751"/>
                </a:lnTo>
                <a:lnTo>
                  <a:pt x="1436275" y="287255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8004" y="1700294"/>
            <a:ext cx="1915034" cy="1915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1735" y="4010688"/>
            <a:ext cx="2730077" cy="910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0228" marR="1096912" defTabSz="609630">
              <a:lnSpc>
                <a:spcPts val="2253"/>
              </a:lnSpc>
            </a:pPr>
            <a:r>
              <a:rPr sz="2267" b="1" spc="-60" dirty="0">
                <a:solidFill>
                  <a:srgbClr val="1B365C"/>
                </a:solidFill>
                <a:latin typeface="Tahoma"/>
                <a:cs typeface="Tahoma"/>
              </a:rPr>
              <a:t>Jacob  </a:t>
            </a:r>
            <a:r>
              <a:rPr sz="2267" b="1" spc="15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2267" b="1" spc="-53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r>
              <a:rPr sz="2267" b="1" spc="-110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2267" b="1" spc="-103" dirty="0">
                <a:solidFill>
                  <a:srgbClr val="1B365C"/>
                </a:solidFill>
                <a:latin typeface="Tahoma"/>
                <a:cs typeface="Tahoma"/>
              </a:rPr>
              <a:t>l</a:t>
            </a:r>
            <a:r>
              <a:rPr sz="2267" b="1" spc="-53" dirty="0">
                <a:solidFill>
                  <a:srgbClr val="1B365C"/>
                </a:solidFill>
                <a:latin typeface="Tahoma"/>
                <a:cs typeface="Tahoma"/>
              </a:rPr>
              <a:t>d</a:t>
            </a:r>
            <a:endParaRPr sz="2267">
              <a:solidFill>
                <a:prstClr val="black"/>
              </a:solidFill>
              <a:latin typeface="Tahoma"/>
              <a:cs typeface="Tahoma"/>
            </a:endParaRPr>
          </a:p>
          <a:p>
            <a:pPr marL="8467" defTabSz="609630">
              <a:spcBef>
                <a:spcPts val="863"/>
              </a:spcBef>
            </a:pPr>
            <a:r>
              <a:rPr sz="1333" spc="110" dirty="0">
                <a:solidFill>
                  <a:srgbClr val="1B365C"/>
                </a:solidFill>
                <a:latin typeface="Arial"/>
                <a:cs typeface="Arial"/>
              </a:rPr>
              <a:t>CHIEF </a:t>
            </a:r>
            <a:r>
              <a:rPr sz="1333" spc="127" dirty="0">
                <a:solidFill>
                  <a:srgbClr val="1B365C"/>
                </a:solidFill>
                <a:latin typeface="Arial"/>
                <a:cs typeface="Arial"/>
              </a:rPr>
              <a:t>OPERATING</a:t>
            </a:r>
            <a:r>
              <a:rPr sz="1333" spc="273" dirty="0">
                <a:solidFill>
                  <a:srgbClr val="1B365C"/>
                </a:solidFill>
                <a:latin typeface="Arial"/>
                <a:cs typeface="Arial"/>
              </a:rPr>
              <a:t> </a:t>
            </a:r>
            <a:r>
              <a:rPr sz="1333" spc="103" dirty="0">
                <a:solidFill>
                  <a:srgbClr val="1B365C"/>
                </a:solidFill>
                <a:latin typeface="Arial"/>
                <a:cs typeface="Arial"/>
              </a:rPr>
              <a:t>OFFICER</a:t>
            </a:r>
            <a:endParaRPr sz="13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5406" y="4998290"/>
            <a:ext cx="1130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00" spc="-8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2003" y="4998290"/>
            <a:ext cx="13830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845439" algn="l"/>
              </a:tabLst>
            </a:pP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57" dirty="0">
                <a:solidFill>
                  <a:srgbClr val="1B365C"/>
                </a:solidFill>
                <a:latin typeface="Tahoma"/>
                <a:cs typeface="Tahoma"/>
              </a:rPr>
              <a:t>y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m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	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h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1400" spc="-17" dirty="0">
                <a:solidFill>
                  <a:srgbClr val="1B365C"/>
                </a:solidFill>
                <a:latin typeface="Tahoma"/>
                <a:cs typeface="Tahoma"/>
              </a:rPr>
              <a:t>k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98792" y="4998290"/>
            <a:ext cx="12103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1061773" algn="l"/>
              </a:tabLst>
            </a:pP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p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1B365C"/>
                </a:solidFill>
                <a:latin typeface="Tahoma"/>
                <a:cs typeface="Tahoma"/>
              </a:rPr>
              <a:t>l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z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1400" spc="-76" dirty="0">
                <a:solidFill>
                  <a:srgbClr val="1B365C"/>
                </a:solidFill>
                <a:latin typeface="Tahoma"/>
                <a:cs typeface="Tahoma"/>
              </a:rPr>
              <a:t>g	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8184" y="5245940"/>
            <a:ext cx="9999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development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5406" y="5211590"/>
            <a:ext cx="1312333" cy="474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defTabSz="609630">
              <a:lnSpc>
                <a:spcPct val="116100"/>
              </a:lnSpc>
              <a:tabLst>
                <a:tab pos="855176" algn="l"/>
              </a:tabLst>
            </a:pP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nonprofit  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76" dirty="0">
                <a:solidFill>
                  <a:srgbClr val="1B365C"/>
                </a:solidFill>
                <a:latin typeface="Tahoma"/>
                <a:cs typeface="Tahoma"/>
              </a:rPr>
              <a:t>g</a:t>
            </a:r>
            <a:r>
              <a:rPr sz="1400" spc="-57" dirty="0">
                <a:solidFill>
                  <a:srgbClr val="1B365C"/>
                </a:solidFill>
                <a:latin typeface="Tahoma"/>
                <a:cs typeface="Tahoma"/>
              </a:rPr>
              <a:t>y</a:t>
            </a:r>
            <a:r>
              <a:rPr sz="1400" spc="-87" dirty="0">
                <a:solidFill>
                  <a:srgbClr val="1B365C"/>
                </a:solidFill>
                <a:latin typeface="Tahoma"/>
                <a:cs typeface="Tahoma"/>
              </a:rPr>
              <a:t>,</a:t>
            </a:r>
            <a:r>
              <a:rPr sz="1400" dirty="0">
                <a:solidFill>
                  <a:srgbClr val="1B365C"/>
                </a:solidFill>
                <a:latin typeface="Tahoma"/>
                <a:cs typeface="Tahoma"/>
              </a:rPr>
              <a:t>	</a:t>
            </a:r>
            <a:r>
              <a:rPr sz="1400" spc="80" dirty="0">
                <a:solidFill>
                  <a:srgbClr val="1B365C"/>
                </a:solidFill>
                <a:latin typeface="Tahoma"/>
                <a:cs typeface="Tahoma"/>
              </a:rPr>
              <a:t>J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b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5405" y="5741240"/>
            <a:ext cx="1112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mission-driven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75280" y="5459240"/>
            <a:ext cx="1129030" cy="474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indent="179502" defTabSz="609630">
              <a:lnSpc>
                <a:spcPct val="116100"/>
              </a:lnSpc>
            </a:pP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p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ss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ly  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organizations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87755" y="5211590"/>
            <a:ext cx="921597" cy="724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318" marR="3387" indent="-418274" algn="just" defTabSz="609630">
              <a:lnSpc>
                <a:spcPct val="116100"/>
              </a:lnSpc>
            </a:pP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and </a:t>
            </a:r>
            <a:r>
              <a:rPr sz="1400" spc="-33" dirty="0">
                <a:solidFill>
                  <a:srgbClr val="1B365C"/>
                </a:solidFill>
                <a:latin typeface="Tahoma"/>
                <a:cs typeface="Tahoma"/>
              </a:rPr>
              <a:t>grant 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helps  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u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55406" y="5988890"/>
            <a:ext cx="26758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meaningful,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transformative</a:t>
            </a:r>
            <a:r>
              <a:rPr sz="1400" spc="-32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1B365C"/>
                </a:solidFill>
                <a:latin typeface="Tahoma"/>
                <a:cs typeface="Tahoma"/>
              </a:rPr>
              <a:t>funding.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42717" y="269449"/>
            <a:ext cx="3706707" cy="76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pc="87" dirty="0">
                <a:latin typeface="Lucida Sans"/>
                <a:cs typeface="Lucida Sans"/>
              </a:rPr>
              <a:t>Leadership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08311" y="4004338"/>
            <a:ext cx="2878667" cy="1228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202" marR="505909" indent="-423" algn="ctr" defTabSz="609630">
              <a:lnSpc>
                <a:spcPts val="2253"/>
              </a:lnSpc>
            </a:pPr>
            <a:r>
              <a:rPr sz="2267" b="1" spc="-73" dirty="0">
                <a:solidFill>
                  <a:srgbClr val="1B365C"/>
                </a:solidFill>
                <a:latin typeface="Tahoma"/>
                <a:cs typeface="Tahoma"/>
              </a:rPr>
              <a:t>Shannon  </a:t>
            </a:r>
            <a:r>
              <a:rPr sz="2267" b="1" spc="15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2267" b="1" spc="-110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2267" b="1" spc="-93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2267" b="1" spc="20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2267" b="1" spc="3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2267" b="1" spc="20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2267" b="1" spc="-57" dirty="0">
                <a:solidFill>
                  <a:srgbClr val="1B365C"/>
                </a:solidFill>
                <a:latin typeface="Tahoma"/>
                <a:cs typeface="Tahoma"/>
              </a:rPr>
              <a:t>p</a:t>
            </a: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2267" b="1" spc="-103" dirty="0">
                <a:solidFill>
                  <a:srgbClr val="1B365C"/>
                </a:solidFill>
                <a:latin typeface="Tahoma"/>
                <a:cs typeface="Tahoma"/>
              </a:rPr>
              <a:t>l</a:t>
            </a: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2267" b="1" spc="20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endParaRPr sz="2267">
              <a:solidFill>
                <a:prstClr val="black"/>
              </a:solidFill>
              <a:latin typeface="Tahoma"/>
              <a:cs typeface="Tahoma"/>
            </a:endParaRPr>
          </a:p>
          <a:p>
            <a:pPr marR="231575" algn="ctr" defTabSz="609630">
              <a:spcBef>
                <a:spcPts val="913"/>
              </a:spcBef>
            </a:pPr>
            <a:r>
              <a:rPr sz="1333" spc="110" dirty="0">
                <a:solidFill>
                  <a:srgbClr val="1B365C"/>
                </a:solidFill>
                <a:latin typeface="Arial"/>
                <a:cs typeface="Arial"/>
              </a:rPr>
              <a:t>FOUNDER,</a:t>
            </a:r>
            <a:r>
              <a:rPr sz="1333" spc="169" dirty="0">
                <a:solidFill>
                  <a:srgbClr val="1B365C"/>
                </a:solidFill>
                <a:latin typeface="Arial"/>
                <a:cs typeface="Arial"/>
              </a:rPr>
              <a:t> </a:t>
            </a:r>
            <a:r>
              <a:rPr sz="1333" spc="127" dirty="0">
                <a:solidFill>
                  <a:srgbClr val="1B365C"/>
                </a:solidFill>
                <a:latin typeface="Arial"/>
                <a:cs typeface="Arial"/>
              </a:rPr>
              <a:t>CEO</a:t>
            </a:r>
            <a:endParaRPr sz="1333">
              <a:solidFill>
                <a:prstClr val="black"/>
              </a:solidFill>
              <a:latin typeface="Arial"/>
              <a:cs typeface="Arial"/>
            </a:endParaRPr>
          </a:p>
          <a:p>
            <a:pPr marL="8467" defTabSz="609630">
              <a:spcBef>
                <a:spcPts val="810"/>
              </a:spcBef>
            </a:pPr>
            <a:r>
              <a:rPr sz="1400" spc="-8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15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strategic</a:t>
            </a:r>
            <a:r>
              <a:rPr sz="1400" spc="-15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leader</a:t>
            </a:r>
            <a:r>
              <a:rPr sz="1400" spc="-15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17" dirty="0">
                <a:solidFill>
                  <a:srgbClr val="1B365C"/>
                </a:solidFill>
                <a:latin typeface="Tahoma"/>
                <a:cs typeface="Tahoma"/>
              </a:rPr>
              <a:t>with</a:t>
            </a:r>
            <a:r>
              <a:rPr sz="1400" spc="-15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deep</a:t>
            </a:r>
            <a:r>
              <a:rPr sz="1400" spc="-15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B365C"/>
                </a:solidFill>
                <a:latin typeface="Tahoma"/>
                <a:cs typeface="Tahoma"/>
              </a:rPr>
              <a:t>public</a:t>
            </a:r>
            <a:r>
              <a:rPr sz="1400" spc="-15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and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8311" y="5245940"/>
            <a:ext cx="28786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756111" algn="l"/>
                <a:tab pos="1442369" algn="l"/>
                <a:tab pos="2521076" algn="l"/>
              </a:tabLst>
            </a:pP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p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57" dirty="0">
                <a:solidFill>
                  <a:srgbClr val="1B365C"/>
                </a:solidFill>
                <a:latin typeface="Tahoma"/>
                <a:cs typeface="Tahoma"/>
              </a:rPr>
              <a:t>v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	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to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	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83" dirty="0">
                <a:solidFill>
                  <a:srgbClr val="1B365C"/>
                </a:solidFill>
                <a:latin typeface="Tahoma"/>
                <a:cs typeface="Tahoma"/>
              </a:rPr>
              <a:t>x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p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87" dirty="0">
                <a:solidFill>
                  <a:srgbClr val="1B365C"/>
                </a:solidFill>
                <a:latin typeface="Tahoma"/>
                <a:cs typeface="Tahoma"/>
              </a:rPr>
              <a:t>,	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b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ot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h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8311" y="5493590"/>
            <a:ext cx="28786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through 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Big-4 </a:t>
            </a:r>
            <a:r>
              <a:rPr sz="1400" spc="-57" dirty="0">
                <a:solidFill>
                  <a:srgbClr val="1B365C"/>
                </a:solidFill>
                <a:latin typeface="Tahoma"/>
                <a:cs typeface="Tahoma"/>
              </a:rPr>
              <a:t>(PwC, </a:t>
            </a:r>
            <a:r>
              <a:rPr sz="1400" spc="-33" dirty="0">
                <a:solidFill>
                  <a:srgbClr val="1B365C"/>
                </a:solidFill>
                <a:latin typeface="Tahoma"/>
                <a:cs typeface="Tahoma"/>
              </a:rPr>
              <a:t>Deloitte)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and </a:t>
            </a:r>
            <a:r>
              <a:rPr sz="1400" spc="150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17" dirty="0">
                <a:solidFill>
                  <a:srgbClr val="1B365C"/>
                </a:solidFill>
                <a:latin typeface="Tahoma"/>
                <a:cs typeface="Tahoma"/>
              </a:rPr>
              <a:t>his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8311" y="5741240"/>
            <a:ext cx="28786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489821" algn="l"/>
                <a:tab pos="1665477" algn="l"/>
                <a:tab pos="2226845" algn="l"/>
              </a:tabLst>
            </a:pP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o</a:t>
            </a:r>
            <a:r>
              <a:rPr sz="1400" spc="-47" dirty="0">
                <a:solidFill>
                  <a:srgbClr val="1B365C"/>
                </a:solidFill>
                <a:latin typeface="Tahoma"/>
                <a:cs typeface="Tahoma"/>
              </a:rPr>
              <a:t>w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	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b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oot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r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pp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d	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m</a:t>
            </a:r>
            <a:r>
              <a:rPr sz="1400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1B365C"/>
                </a:solidFill>
                <a:latin typeface="Tahoma"/>
                <a:cs typeface="Tahoma"/>
              </a:rPr>
              <a:t>ll	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b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u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</a:t>
            </a:r>
            <a:r>
              <a:rPr sz="1400" spc="17" dirty="0">
                <a:solidFill>
                  <a:srgbClr val="1B365C"/>
                </a:solidFill>
                <a:latin typeface="Tahoma"/>
                <a:cs typeface="Tahoma"/>
              </a:rPr>
              <a:t>i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n</a:t>
            </a:r>
            <a:r>
              <a:rPr sz="1400" spc="-50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ss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8311" y="5954540"/>
            <a:ext cx="2878667" cy="724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100"/>
              </a:lnSpc>
            </a:pP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Shannon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leads 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clients 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in 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navigating 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complex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funding 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landscapes 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to</a:t>
            </a:r>
            <a:r>
              <a:rPr sz="1400" spc="-31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B365C"/>
                </a:solidFill>
                <a:latin typeface="Tahoma"/>
                <a:cs typeface="Tahoma"/>
              </a:rPr>
              <a:t>unlock 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transformative</a:t>
            </a:r>
            <a:r>
              <a:rPr sz="1400" spc="-20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impact.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10702" y="4004338"/>
            <a:ext cx="2946823" cy="2198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3876" marR="1074897" algn="ctr" defTabSz="609630">
              <a:lnSpc>
                <a:spcPts val="2253"/>
              </a:lnSpc>
            </a:pP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D</a:t>
            </a:r>
            <a:r>
              <a:rPr sz="2267" b="1" spc="-23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2267" b="1" spc="-33" dirty="0">
                <a:solidFill>
                  <a:srgbClr val="1B365C"/>
                </a:solidFill>
                <a:latin typeface="Tahoma"/>
                <a:cs typeface="Tahoma"/>
              </a:rPr>
              <a:t>v</a:t>
            </a:r>
            <a:r>
              <a:rPr sz="2267" b="1" spc="-23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2267" b="1" spc="-70" dirty="0">
                <a:solidFill>
                  <a:srgbClr val="1B365C"/>
                </a:solidFill>
                <a:latin typeface="Tahoma"/>
                <a:cs typeface="Tahoma"/>
              </a:rPr>
              <a:t>n  </a:t>
            </a:r>
            <a:r>
              <a:rPr sz="2267" b="1" spc="-43" dirty="0">
                <a:solidFill>
                  <a:srgbClr val="1B365C"/>
                </a:solidFill>
                <a:latin typeface="Tahoma"/>
                <a:cs typeface="Tahoma"/>
              </a:rPr>
              <a:t>D</a:t>
            </a:r>
            <a:r>
              <a:rPr sz="2267" b="1" spc="-93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2267" b="1" spc="-23" dirty="0">
                <a:solidFill>
                  <a:srgbClr val="1B365C"/>
                </a:solidFill>
                <a:latin typeface="Tahoma"/>
                <a:cs typeface="Tahoma"/>
              </a:rPr>
              <a:t>e</a:t>
            </a:r>
            <a:r>
              <a:rPr sz="2267" b="1" spc="-110" dirty="0">
                <a:solidFill>
                  <a:srgbClr val="1B365C"/>
                </a:solidFill>
                <a:latin typeface="Tahoma"/>
                <a:cs typeface="Tahoma"/>
              </a:rPr>
              <a:t>hn</a:t>
            </a:r>
            <a:endParaRPr sz="2267">
              <a:solidFill>
                <a:prstClr val="black"/>
              </a:solidFill>
              <a:latin typeface="Tahoma"/>
              <a:cs typeface="Tahoma"/>
            </a:endParaRPr>
          </a:p>
          <a:p>
            <a:pPr marR="90598" algn="ctr" defTabSz="609630">
              <a:spcBef>
                <a:spcPts val="913"/>
              </a:spcBef>
            </a:pPr>
            <a:r>
              <a:rPr sz="1333" spc="110" dirty="0">
                <a:solidFill>
                  <a:srgbClr val="1B365C"/>
                </a:solidFill>
                <a:latin typeface="Arial"/>
                <a:cs typeface="Arial"/>
              </a:rPr>
              <a:t>CHIEF </a:t>
            </a:r>
            <a:r>
              <a:rPr sz="1333" spc="153" dirty="0">
                <a:solidFill>
                  <a:srgbClr val="1B365C"/>
                </a:solidFill>
                <a:latin typeface="Arial"/>
                <a:cs typeface="Arial"/>
              </a:rPr>
              <a:t>IMPACT</a:t>
            </a:r>
            <a:r>
              <a:rPr sz="1333" spc="283" dirty="0">
                <a:solidFill>
                  <a:srgbClr val="1B365C"/>
                </a:solidFill>
                <a:latin typeface="Arial"/>
                <a:cs typeface="Arial"/>
              </a:rPr>
              <a:t> </a:t>
            </a:r>
            <a:r>
              <a:rPr sz="1333" spc="103" dirty="0">
                <a:solidFill>
                  <a:srgbClr val="1B365C"/>
                </a:solidFill>
                <a:latin typeface="Arial"/>
                <a:cs typeface="Arial"/>
              </a:rPr>
              <a:t>OFFICER</a:t>
            </a:r>
            <a:endParaRPr sz="1333">
              <a:solidFill>
                <a:prstClr val="black"/>
              </a:solidFill>
              <a:latin typeface="Arial"/>
              <a:cs typeface="Arial"/>
            </a:endParaRPr>
          </a:p>
          <a:p>
            <a:pPr marL="8467" marR="3387" algn="just" defTabSz="609630">
              <a:lnSpc>
                <a:spcPct val="116100"/>
              </a:lnSpc>
              <a:spcBef>
                <a:spcPts val="540"/>
              </a:spcBef>
            </a:pP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Rooted </a:t>
            </a:r>
            <a:r>
              <a:rPr sz="1400" spc="-3" dirty="0">
                <a:solidFill>
                  <a:srgbClr val="1B365C"/>
                </a:solidFill>
                <a:latin typeface="Tahoma"/>
                <a:cs typeface="Tahoma"/>
              </a:rPr>
              <a:t>in </a:t>
            </a:r>
            <a:r>
              <a:rPr sz="1400" dirty="0">
                <a:solidFill>
                  <a:srgbClr val="1B365C"/>
                </a:solidFill>
                <a:latin typeface="Tahoma"/>
                <a:cs typeface="Tahoma"/>
              </a:rPr>
              <a:t>public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health and </a:t>
            </a:r>
            <a:r>
              <a:rPr sz="1400" spc="-13" dirty="0">
                <a:solidFill>
                  <a:srgbClr val="1B365C"/>
                </a:solidFill>
                <a:latin typeface="Tahoma"/>
                <a:cs typeface="Tahoma"/>
              </a:rPr>
              <a:t>nonprofit 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leadership, </a:t>
            </a:r>
            <a:r>
              <a:rPr sz="1400" spc="-53" dirty="0">
                <a:solidFill>
                  <a:srgbClr val="1B365C"/>
                </a:solidFill>
                <a:latin typeface="Tahoma"/>
                <a:cs typeface="Tahoma"/>
              </a:rPr>
              <a:t>Deven </a:t>
            </a:r>
            <a:r>
              <a:rPr sz="1400" spc="-7" dirty="0">
                <a:solidFill>
                  <a:srgbClr val="1B365C"/>
                </a:solidFill>
                <a:latin typeface="Tahoma"/>
                <a:cs typeface="Tahoma"/>
              </a:rPr>
              <a:t>builds 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high-impact  </a:t>
            </a:r>
            <a:r>
              <a:rPr sz="1400" spc="-30" dirty="0">
                <a:solidFill>
                  <a:srgbClr val="1B365C"/>
                </a:solidFill>
                <a:latin typeface="Tahoma"/>
                <a:cs typeface="Tahoma"/>
              </a:rPr>
              <a:t>programs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and </a:t>
            </a:r>
            <a:r>
              <a:rPr sz="1400" spc="-27" dirty="0">
                <a:solidFill>
                  <a:srgbClr val="1B365C"/>
                </a:solidFill>
                <a:latin typeface="Tahoma"/>
                <a:cs typeface="Tahoma"/>
              </a:rPr>
              <a:t>strategic 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partnerships 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that </a:t>
            </a:r>
            <a:r>
              <a:rPr sz="1400" spc="-23" dirty="0">
                <a:solidFill>
                  <a:srgbClr val="1B365C"/>
                </a:solidFill>
                <a:latin typeface="Tahoma"/>
                <a:cs typeface="Tahoma"/>
              </a:rPr>
              <a:t>drive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sustainable </a:t>
            </a:r>
            <a:r>
              <a:rPr sz="1400" spc="-17" dirty="0">
                <a:solidFill>
                  <a:srgbClr val="1B365C"/>
                </a:solidFill>
                <a:latin typeface="Tahoma"/>
                <a:cs typeface="Tahoma"/>
              </a:rPr>
              <a:t>organizational  </a:t>
            </a:r>
            <a:r>
              <a:rPr sz="1400" spc="-20" dirty="0">
                <a:solidFill>
                  <a:srgbClr val="1B365C"/>
                </a:solidFill>
                <a:latin typeface="Tahoma"/>
                <a:cs typeface="Tahoma"/>
              </a:rPr>
              <a:t>and </a:t>
            </a:r>
            <a:r>
              <a:rPr sz="1400" spc="-17" dirty="0">
                <a:solidFill>
                  <a:srgbClr val="1B365C"/>
                </a:solidFill>
                <a:latin typeface="Tahoma"/>
                <a:cs typeface="Tahoma"/>
              </a:rPr>
              <a:t>community</a:t>
            </a:r>
            <a:r>
              <a:rPr sz="1400" spc="-34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00" spc="-43" dirty="0">
                <a:solidFill>
                  <a:srgbClr val="1B365C"/>
                </a:solidFill>
                <a:latin typeface="Tahoma"/>
                <a:cs typeface="Tahoma"/>
              </a:rPr>
              <a:t>change.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26276" y="6476783"/>
            <a:ext cx="1132417" cy="381423"/>
          </a:xfrm>
          <a:custGeom>
            <a:avLst/>
            <a:gdLst/>
            <a:ahLst/>
            <a:cxnLst/>
            <a:rect l="l" t="t" r="r" b="b"/>
            <a:pathLst>
              <a:path w="1698625" h="572134">
                <a:moveTo>
                  <a:pt x="69436" y="0"/>
                </a:moveTo>
                <a:lnTo>
                  <a:pt x="271856" y="23029"/>
                </a:lnTo>
                <a:lnTo>
                  <a:pt x="219322" y="484584"/>
                </a:lnTo>
                <a:lnTo>
                  <a:pt x="480061" y="97051"/>
                </a:lnTo>
                <a:lnTo>
                  <a:pt x="515393" y="59913"/>
                </a:lnTo>
                <a:lnTo>
                  <a:pt x="559749" y="37057"/>
                </a:lnTo>
                <a:lnTo>
                  <a:pt x="609180" y="29758"/>
                </a:lnTo>
                <a:lnTo>
                  <a:pt x="659738" y="39292"/>
                </a:lnTo>
                <a:lnTo>
                  <a:pt x="704392" y="64829"/>
                </a:lnTo>
                <a:lnTo>
                  <a:pt x="737263" y="102423"/>
                </a:lnTo>
                <a:lnTo>
                  <a:pt x="756179" y="148547"/>
                </a:lnTo>
                <a:lnTo>
                  <a:pt x="758965" y="199675"/>
                </a:lnTo>
                <a:lnTo>
                  <a:pt x="716568" y="571824"/>
                </a:lnTo>
                <a:lnTo>
                  <a:pt x="507190" y="571824"/>
                </a:lnTo>
                <a:lnTo>
                  <a:pt x="526659" y="400928"/>
                </a:lnTo>
                <a:lnTo>
                  <a:pt x="411677" y="571824"/>
                </a:lnTo>
                <a:lnTo>
                  <a:pt x="0" y="571824"/>
                </a:lnTo>
                <a:lnTo>
                  <a:pt x="62877" y="19665"/>
                </a:lnTo>
                <a:lnTo>
                  <a:pt x="69436" y="0"/>
                </a:lnTo>
                <a:close/>
              </a:path>
              <a:path w="1698625" h="572134">
                <a:moveTo>
                  <a:pt x="758893" y="571824"/>
                </a:moveTo>
                <a:lnTo>
                  <a:pt x="968679" y="260021"/>
                </a:lnTo>
                <a:lnTo>
                  <a:pt x="1004011" y="222884"/>
                </a:lnTo>
                <a:lnTo>
                  <a:pt x="1048367" y="200028"/>
                </a:lnTo>
                <a:lnTo>
                  <a:pt x="1097798" y="192729"/>
                </a:lnTo>
                <a:lnTo>
                  <a:pt x="1148356" y="202263"/>
                </a:lnTo>
                <a:lnTo>
                  <a:pt x="1193010" y="227800"/>
                </a:lnTo>
                <a:lnTo>
                  <a:pt x="1225881" y="265394"/>
                </a:lnTo>
                <a:lnTo>
                  <a:pt x="1244797" y="311518"/>
                </a:lnTo>
                <a:lnTo>
                  <a:pt x="1247583" y="362646"/>
                </a:lnTo>
                <a:lnTo>
                  <a:pt x="1223768" y="571824"/>
                </a:lnTo>
                <a:lnTo>
                  <a:pt x="1014374" y="571824"/>
                </a:lnTo>
                <a:lnTo>
                  <a:pt x="1015277" y="563899"/>
                </a:lnTo>
                <a:lnTo>
                  <a:pt x="1009945" y="571824"/>
                </a:lnTo>
                <a:lnTo>
                  <a:pt x="758893" y="571824"/>
                </a:lnTo>
                <a:close/>
              </a:path>
              <a:path w="1698625" h="572134">
                <a:moveTo>
                  <a:pt x="1386033" y="571824"/>
                </a:moveTo>
                <a:lnTo>
                  <a:pt x="1530717" y="376524"/>
                </a:lnTo>
                <a:lnTo>
                  <a:pt x="1698002" y="500414"/>
                </a:lnTo>
                <a:lnTo>
                  <a:pt x="1645115" y="571824"/>
                </a:lnTo>
                <a:lnTo>
                  <a:pt x="1386033" y="571824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16594" y="6436537"/>
            <a:ext cx="1136650" cy="421640"/>
          </a:xfrm>
          <a:custGeom>
            <a:avLst/>
            <a:gdLst/>
            <a:ahLst/>
            <a:cxnLst/>
            <a:rect l="l" t="t" r="r" b="b"/>
            <a:pathLst>
              <a:path w="1704975" h="632459">
                <a:moveTo>
                  <a:pt x="71812" y="0"/>
                </a:moveTo>
                <a:lnTo>
                  <a:pt x="278673" y="23535"/>
                </a:lnTo>
                <a:lnTo>
                  <a:pt x="226139" y="485089"/>
                </a:lnTo>
                <a:lnTo>
                  <a:pt x="486878" y="97556"/>
                </a:lnTo>
                <a:lnTo>
                  <a:pt x="522199" y="60424"/>
                </a:lnTo>
                <a:lnTo>
                  <a:pt x="566537" y="37576"/>
                </a:lnTo>
                <a:lnTo>
                  <a:pt x="615965" y="30279"/>
                </a:lnTo>
                <a:lnTo>
                  <a:pt x="666555" y="39797"/>
                </a:lnTo>
                <a:lnTo>
                  <a:pt x="711209" y="65334"/>
                </a:lnTo>
                <a:lnTo>
                  <a:pt x="744080" y="102928"/>
                </a:lnTo>
                <a:lnTo>
                  <a:pt x="762995" y="149052"/>
                </a:lnTo>
                <a:lnTo>
                  <a:pt x="765782" y="200180"/>
                </a:lnTo>
                <a:lnTo>
                  <a:pt x="716565" y="632193"/>
                </a:lnTo>
                <a:lnTo>
                  <a:pt x="507187" y="632193"/>
                </a:lnTo>
                <a:lnTo>
                  <a:pt x="533476" y="401433"/>
                </a:lnTo>
                <a:lnTo>
                  <a:pt x="378217" y="632193"/>
                </a:lnTo>
                <a:lnTo>
                  <a:pt x="0" y="632193"/>
                </a:lnTo>
                <a:lnTo>
                  <a:pt x="71984" y="57"/>
                </a:lnTo>
                <a:lnTo>
                  <a:pt x="71812" y="0"/>
                </a:lnTo>
                <a:close/>
              </a:path>
              <a:path w="1704975" h="632459">
                <a:moveTo>
                  <a:pt x="725433" y="632193"/>
                </a:moveTo>
                <a:lnTo>
                  <a:pt x="975496" y="260526"/>
                </a:lnTo>
                <a:lnTo>
                  <a:pt x="1010851" y="223405"/>
                </a:lnTo>
                <a:lnTo>
                  <a:pt x="1055206" y="200564"/>
                </a:lnTo>
                <a:lnTo>
                  <a:pt x="1104639" y="193269"/>
                </a:lnTo>
                <a:lnTo>
                  <a:pt x="1155231" y="202787"/>
                </a:lnTo>
                <a:lnTo>
                  <a:pt x="1199884" y="228324"/>
                </a:lnTo>
                <a:lnTo>
                  <a:pt x="1232755" y="265918"/>
                </a:lnTo>
                <a:lnTo>
                  <a:pt x="1251671" y="312042"/>
                </a:lnTo>
                <a:lnTo>
                  <a:pt x="1254457" y="363170"/>
                </a:lnTo>
                <a:lnTo>
                  <a:pt x="1223829" y="632193"/>
                </a:lnTo>
                <a:lnTo>
                  <a:pt x="1014371" y="632193"/>
                </a:lnTo>
                <a:lnTo>
                  <a:pt x="1022094" y="564404"/>
                </a:lnTo>
                <a:lnTo>
                  <a:pt x="976485" y="632193"/>
                </a:lnTo>
                <a:lnTo>
                  <a:pt x="725433" y="632193"/>
                </a:lnTo>
                <a:close/>
              </a:path>
              <a:path w="1704975" h="632459">
                <a:moveTo>
                  <a:pt x="1348532" y="632193"/>
                </a:moveTo>
                <a:lnTo>
                  <a:pt x="1537553" y="376972"/>
                </a:lnTo>
                <a:lnTo>
                  <a:pt x="1704819" y="500919"/>
                </a:lnTo>
                <a:lnTo>
                  <a:pt x="1607597" y="632193"/>
                </a:lnTo>
                <a:lnTo>
                  <a:pt x="1348532" y="632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123419" y="424678"/>
            <a:ext cx="1447799" cy="387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7798" y="4854423"/>
            <a:ext cx="6724227" cy="2003637"/>
          </a:xfrm>
          <a:custGeom>
            <a:avLst/>
            <a:gdLst/>
            <a:ahLst/>
            <a:cxnLst/>
            <a:rect l="l" t="t" r="r" b="b"/>
            <a:pathLst>
              <a:path w="10086340" h="3005454">
                <a:moveTo>
                  <a:pt x="10086301" y="3005364"/>
                </a:moveTo>
                <a:lnTo>
                  <a:pt x="0" y="3005364"/>
                </a:lnTo>
                <a:lnTo>
                  <a:pt x="10086301" y="0"/>
                </a:lnTo>
                <a:lnTo>
                  <a:pt x="10086301" y="3005364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007" y="1968673"/>
            <a:ext cx="3047999" cy="394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2238" y="912049"/>
            <a:ext cx="4101253" cy="76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pc="-130" dirty="0">
                <a:latin typeface="Verdana"/>
                <a:cs typeface="Verdana"/>
              </a:rPr>
              <a:t>What </a:t>
            </a:r>
            <a:r>
              <a:rPr spc="-180" dirty="0">
                <a:latin typeface="Verdana"/>
                <a:cs typeface="Verdana"/>
              </a:rPr>
              <a:t>We</a:t>
            </a:r>
            <a:r>
              <a:rPr spc="-1100" dirty="0">
                <a:latin typeface="Verdana"/>
                <a:cs typeface="Verdana"/>
              </a:rPr>
              <a:t> </a:t>
            </a:r>
            <a:r>
              <a:rPr spc="-187" dirty="0">
                <a:latin typeface="Verdana"/>
                <a:cs typeface="Verdana"/>
              </a:rPr>
              <a:t>Do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22494" y="1052545"/>
            <a:ext cx="3192357" cy="89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2267" b="1" u="heavy" spc="-100" dirty="0">
                <a:solidFill>
                  <a:srgbClr val="1B365C"/>
                </a:solidFill>
                <a:latin typeface="Trebuchet MS"/>
                <a:cs typeface="Trebuchet MS"/>
              </a:rPr>
              <a:t>Grant</a:t>
            </a:r>
            <a:r>
              <a:rPr sz="2267" b="1" u="heavy" spc="-28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2267" b="1" u="heavy" spc="-87" dirty="0">
                <a:solidFill>
                  <a:srgbClr val="1B365C"/>
                </a:solidFill>
                <a:latin typeface="Trebuchet MS"/>
                <a:cs typeface="Trebuchet MS"/>
              </a:rPr>
              <a:t>Administration</a:t>
            </a:r>
            <a:endParaRPr sz="22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marR="3387" defTabSz="609630">
              <a:lnSpc>
                <a:spcPct val="116100"/>
              </a:lnSpc>
              <a:spcBef>
                <a:spcPts val="510"/>
              </a:spcBef>
            </a:pP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Post-award,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we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manage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compliance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end- 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to-end: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kickoff, procurement, </a:t>
            </a:r>
            <a:r>
              <a:rPr sz="1400" spc="3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subrecipient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2494" y="1992324"/>
            <a:ext cx="31923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1000387" algn="l"/>
                <a:tab pos="2450799" algn="l"/>
              </a:tabLst>
            </a:pP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oversight,	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documentation,	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reporting,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238" y="2428872"/>
            <a:ext cx="3192357" cy="3489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algn="just" defTabSz="609630"/>
            <a:r>
              <a:rPr sz="2267" b="1" u="heavy" spc="-100" dirty="0">
                <a:solidFill>
                  <a:srgbClr val="1B365C"/>
                </a:solidFill>
                <a:latin typeface="Trebuchet MS"/>
                <a:cs typeface="Trebuchet MS"/>
              </a:rPr>
              <a:t>Grant</a:t>
            </a:r>
            <a:r>
              <a:rPr sz="2267" b="1" u="heavy" spc="-28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2267" b="1" u="heavy" spc="-103" dirty="0">
                <a:solidFill>
                  <a:srgbClr val="1B365C"/>
                </a:solidFill>
                <a:latin typeface="Trebuchet MS"/>
                <a:cs typeface="Trebuchet MS"/>
              </a:rPr>
              <a:t>Research</a:t>
            </a:r>
            <a:endParaRPr sz="22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marR="3387" algn="just" defTabSz="609630">
              <a:lnSpc>
                <a:spcPct val="116100"/>
              </a:lnSpc>
              <a:spcBef>
                <a:spcPts val="460"/>
              </a:spcBef>
            </a:pP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Our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GRANTED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Roadmap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includes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tailored 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list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of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high-impact public-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private- 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sector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grants,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mapped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to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eligible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projects 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initiatives. </a:t>
            </a:r>
            <a:r>
              <a:rPr sz="1400" spc="-23" dirty="0">
                <a:solidFill>
                  <a:srgbClr val="1B365C"/>
                </a:solidFill>
                <a:latin typeface="Calibri"/>
                <a:cs typeface="Calibri"/>
              </a:rPr>
              <a:t>We’ll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build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forecast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calendar,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keeping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it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updated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with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real- 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time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monitoring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</a:t>
            </a:r>
            <a:r>
              <a:rPr sz="1400" spc="-22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opportunity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alerts.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marL="8467" algn="just" defTabSz="609630">
              <a:spcBef>
                <a:spcPts val="1413"/>
              </a:spcBef>
            </a:pPr>
            <a:r>
              <a:rPr sz="2267" b="1" u="heavy" spc="-100" dirty="0">
                <a:solidFill>
                  <a:srgbClr val="1B365C"/>
                </a:solidFill>
                <a:latin typeface="Trebuchet MS"/>
                <a:cs typeface="Trebuchet MS"/>
              </a:rPr>
              <a:t>Grant</a:t>
            </a:r>
            <a:r>
              <a:rPr sz="2267" b="1" u="heavy" spc="-28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2267" b="1" u="heavy" spc="-103" dirty="0">
                <a:solidFill>
                  <a:srgbClr val="1B365C"/>
                </a:solidFill>
                <a:latin typeface="Trebuchet MS"/>
                <a:cs typeface="Trebuchet MS"/>
              </a:rPr>
              <a:t>Writin</a:t>
            </a:r>
            <a:r>
              <a:rPr sz="2267" b="1" spc="-103" dirty="0">
                <a:solidFill>
                  <a:srgbClr val="1B365C"/>
                </a:solidFill>
                <a:latin typeface="Trebuchet MS"/>
                <a:cs typeface="Trebuchet MS"/>
              </a:rPr>
              <a:t>g</a:t>
            </a:r>
            <a:endParaRPr sz="22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marR="3387" algn="just" defTabSz="609630">
              <a:lnSpc>
                <a:spcPct val="116100"/>
              </a:lnSpc>
              <a:spcBef>
                <a:spcPts val="460"/>
              </a:spcBef>
            </a:pP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Custom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quotes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matched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to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opportunity 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complexity;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flat-rate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or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success-based. </a:t>
            </a:r>
            <a:r>
              <a:rPr sz="1400" spc="-80" dirty="0">
                <a:solidFill>
                  <a:srgbClr val="1B365C"/>
                </a:solidFill>
                <a:latin typeface="Calibri"/>
                <a:cs typeface="Calibri"/>
              </a:rPr>
              <a:t>We </a:t>
            </a:r>
            <a:r>
              <a:rPr sz="1400" spc="15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deliver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funder-aligned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narratives,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budgets,  workplans,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attachments,</a:t>
            </a:r>
            <a:r>
              <a:rPr sz="1400" spc="18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coordinating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238" y="5926732"/>
            <a:ext cx="31923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800987" algn="l"/>
                <a:tab pos="1252705" algn="l"/>
                <a:tab pos="1755228" algn="l"/>
                <a:tab pos="2130320" algn="l"/>
                <a:tab pos="2386872" algn="l"/>
              </a:tabLst>
            </a:pP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partners	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	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data	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for	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	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compliant,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238" y="6174382"/>
            <a:ext cx="1818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competitive</a:t>
            </a:r>
            <a:r>
              <a:rPr sz="1400" spc="-9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submission.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2494" y="2205622"/>
            <a:ext cx="3192357" cy="1650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100"/>
              </a:lnSpc>
            </a:pP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drawdowns,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change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requests,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monitoring, 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audit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readiness,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closeout—so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dollars 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move,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risks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drop, projects</a:t>
            </a:r>
            <a:r>
              <a:rPr sz="1400" spc="-21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deliver.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defTabSz="609630">
              <a:spcBef>
                <a:spcPts val="37"/>
              </a:spcBef>
            </a:pPr>
            <a:endParaRPr sz="14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67" algn="just" defTabSz="609630"/>
            <a:r>
              <a:rPr sz="2267" b="1" u="heavy" spc="-80" dirty="0">
                <a:solidFill>
                  <a:srgbClr val="1B365C"/>
                </a:solidFill>
                <a:latin typeface="Trebuchet MS"/>
                <a:cs typeface="Trebuchet MS"/>
              </a:rPr>
              <a:t>Strate</a:t>
            </a:r>
            <a:r>
              <a:rPr sz="2267" b="1" spc="-80" dirty="0">
                <a:solidFill>
                  <a:srgbClr val="1B365C"/>
                </a:solidFill>
                <a:latin typeface="Trebuchet MS"/>
                <a:cs typeface="Trebuchet MS"/>
              </a:rPr>
              <a:t>gi</a:t>
            </a:r>
            <a:r>
              <a:rPr sz="2267" b="1" u="heavy" spc="-80" dirty="0">
                <a:solidFill>
                  <a:srgbClr val="1B365C"/>
                </a:solidFill>
                <a:latin typeface="Trebuchet MS"/>
                <a:cs typeface="Trebuchet MS"/>
              </a:rPr>
              <a:t>c</a:t>
            </a:r>
            <a:r>
              <a:rPr sz="2267" b="1" u="heavy" spc="-25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2267" b="1" u="heavy" spc="-97" dirty="0">
                <a:solidFill>
                  <a:srgbClr val="1B365C"/>
                </a:solidFill>
                <a:latin typeface="Trebuchet MS"/>
                <a:cs typeface="Trebuchet MS"/>
              </a:rPr>
              <a:t>Advisory</a:t>
            </a:r>
            <a:endParaRPr sz="22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algn="just" defTabSz="609630">
              <a:spcBef>
                <a:spcPts val="927"/>
              </a:spcBef>
            </a:pPr>
            <a:r>
              <a:rPr sz="1400" spc="-80" dirty="0">
                <a:solidFill>
                  <a:srgbClr val="1B365C"/>
                </a:solidFill>
                <a:latin typeface="Calibri"/>
                <a:cs typeface="Calibri"/>
              </a:rPr>
              <a:t>We </a:t>
            </a:r>
            <a:r>
              <a:rPr sz="1400" spc="15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shape 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funding 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strategy 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capacity: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2494" y="3873754"/>
            <a:ext cx="31923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816651" algn="l"/>
                <a:tab pos="1512646" algn="l"/>
                <a:tab pos="2275530" algn="l"/>
              </a:tabLst>
            </a:pPr>
            <a:r>
              <a:rPr sz="1400" spc="37" dirty="0">
                <a:solidFill>
                  <a:srgbClr val="1B365C"/>
                </a:solidFill>
                <a:latin typeface="Calibri"/>
                <a:cs typeface="Calibri"/>
              </a:rPr>
              <a:t>p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o</a:t>
            </a:r>
            <a:r>
              <a:rPr sz="1400" spc="-13" dirty="0">
                <a:solidFill>
                  <a:srgbClr val="1B365C"/>
                </a:solidFill>
                <a:latin typeface="Calibri"/>
                <a:cs typeface="Calibri"/>
              </a:rPr>
              <a:t>r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1B365C"/>
                </a:solidFill>
                <a:latin typeface="Calibri"/>
                <a:cs typeface="Calibri"/>
              </a:rPr>
              <a:t>f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o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l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io	</a:t>
            </a:r>
            <a:r>
              <a:rPr sz="1400" spc="37" dirty="0">
                <a:solidFill>
                  <a:srgbClr val="1B365C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e</a:t>
            </a:r>
            <a:r>
              <a:rPr sz="1400" spc="33" dirty="0">
                <a:solidFill>
                  <a:srgbClr val="1B365C"/>
                </a:solidFill>
                <a:latin typeface="Calibri"/>
                <a:cs typeface="Calibri"/>
              </a:rPr>
              <a:t>s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i</a:t>
            </a:r>
            <a:r>
              <a:rPr sz="1400" spc="40" dirty="0">
                <a:solidFill>
                  <a:srgbClr val="1B365C"/>
                </a:solidFill>
                <a:latin typeface="Calibri"/>
                <a:cs typeface="Calibri"/>
              </a:rPr>
              <a:t>g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n</a:t>
            </a:r>
            <a:r>
              <a:rPr sz="1400" spc="-13" dirty="0">
                <a:solidFill>
                  <a:srgbClr val="1B365C"/>
                </a:solidFill>
                <a:latin typeface="Calibri"/>
                <a:cs typeface="Calibri"/>
              </a:rPr>
              <a:t>,	</a:t>
            </a:r>
            <a:r>
              <a:rPr sz="1400" spc="37" dirty="0">
                <a:solidFill>
                  <a:srgbClr val="1B365C"/>
                </a:solidFill>
                <a:latin typeface="Calibri"/>
                <a:cs typeface="Calibri"/>
              </a:rPr>
              <a:t>p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i</a:t>
            </a:r>
            <a:r>
              <a:rPr sz="1400" spc="37" dirty="0">
                <a:solidFill>
                  <a:srgbClr val="1B365C"/>
                </a:solidFill>
                <a:latin typeface="Calibri"/>
                <a:cs typeface="Calibri"/>
              </a:rPr>
              <a:t>p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e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li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n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e	</a:t>
            </a:r>
            <a:r>
              <a:rPr sz="1400" spc="40" dirty="0">
                <a:solidFill>
                  <a:srgbClr val="1B365C"/>
                </a:solidFill>
                <a:latin typeface="Calibri"/>
                <a:cs typeface="Calibri"/>
              </a:rPr>
              <a:t>g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o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v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e</a:t>
            </a:r>
            <a:r>
              <a:rPr sz="1400" spc="-13" dirty="0">
                <a:solidFill>
                  <a:srgbClr val="1B365C"/>
                </a:solidFill>
                <a:latin typeface="Calibri"/>
                <a:cs typeface="Calibri"/>
              </a:rPr>
              <a:t>r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n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n</a:t>
            </a:r>
            <a:r>
              <a:rPr sz="1400" spc="43" dirty="0">
                <a:solidFill>
                  <a:srgbClr val="1B365C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e</a:t>
            </a:r>
            <a:r>
              <a:rPr sz="1400" spc="-13" dirty="0">
                <a:solidFill>
                  <a:srgbClr val="1B365C"/>
                </a:solidFill>
                <a:latin typeface="Calibri"/>
                <a:cs typeface="Calibri"/>
              </a:rPr>
              <a:t>,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2494" y="4087053"/>
            <a:ext cx="3192357" cy="9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100"/>
              </a:lnSpc>
            </a:pP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partner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mapping,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match/in-kind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strategy,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training,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decision dashboards. </a:t>
            </a:r>
            <a:r>
              <a:rPr sz="1400" spc="57" dirty="0">
                <a:solidFill>
                  <a:srgbClr val="1B365C"/>
                </a:solidFill>
                <a:latin typeface="Calibri"/>
                <a:cs typeface="Calibri"/>
              </a:rPr>
              <a:t>So 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leadership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gains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clarity,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alignment,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 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predictable</a:t>
            </a:r>
            <a:r>
              <a:rPr sz="1400" spc="-6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execution.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6677" y="5824361"/>
            <a:ext cx="2059093" cy="174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133" spc="-7" dirty="0">
                <a:solidFill>
                  <a:srgbClr val="1B365C"/>
                </a:solidFill>
                <a:latin typeface="Calibri"/>
                <a:cs typeface="Calibri"/>
              </a:rPr>
              <a:t>*Excerpt </a:t>
            </a:r>
            <a:r>
              <a:rPr sz="1133" dirty="0">
                <a:solidFill>
                  <a:srgbClr val="1B365C"/>
                </a:solidFill>
                <a:latin typeface="Calibri"/>
                <a:cs typeface="Calibri"/>
              </a:rPr>
              <a:t>from </a:t>
            </a:r>
            <a:r>
              <a:rPr sz="1133" spc="3" dirty="0">
                <a:solidFill>
                  <a:srgbClr val="1B365C"/>
                </a:solidFill>
                <a:latin typeface="Calibri"/>
                <a:cs typeface="Calibri"/>
              </a:rPr>
              <a:t>GRANTED</a:t>
            </a:r>
            <a:r>
              <a:rPr sz="1133" spc="-10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133" spc="20" dirty="0">
                <a:solidFill>
                  <a:srgbClr val="1B365C"/>
                </a:solidFill>
                <a:latin typeface="Calibri"/>
                <a:cs typeface="Calibri"/>
              </a:rPr>
              <a:t>Roadmap</a:t>
            </a:r>
            <a:endParaRPr sz="1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48561" y="0"/>
            <a:ext cx="1140883" cy="582507"/>
          </a:xfrm>
          <a:custGeom>
            <a:avLst/>
            <a:gdLst/>
            <a:ahLst/>
            <a:cxnLst/>
            <a:rect l="l" t="t" r="r" b="b"/>
            <a:pathLst>
              <a:path w="1711325" h="873760">
                <a:moveTo>
                  <a:pt x="43025" y="0"/>
                </a:moveTo>
                <a:lnTo>
                  <a:pt x="252404" y="0"/>
                </a:lnTo>
                <a:lnTo>
                  <a:pt x="232305" y="176580"/>
                </a:lnTo>
                <a:lnTo>
                  <a:pt x="351112" y="0"/>
                </a:lnTo>
                <a:lnTo>
                  <a:pt x="759607" y="0"/>
                </a:lnTo>
                <a:lnTo>
                  <a:pt x="720924" y="339550"/>
                </a:lnTo>
                <a:lnTo>
                  <a:pt x="949379" y="0"/>
                </a:lnTo>
                <a:lnTo>
                  <a:pt x="1256339" y="0"/>
                </a:lnTo>
                <a:lnTo>
                  <a:pt x="1257780" y="3514"/>
                </a:lnTo>
                <a:lnTo>
                  <a:pt x="1260566" y="54642"/>
                </a:lnTo>
                <a:lnTo>
                  <a:pt x="1207287" y="522623"/>
                </a:lnTo>
                <a:lnTo>
                  <a:pt x="1543701" y="68520"/>
                </a:lnTo>
                <a:lnTo>
                  <a:pt x="1710986" y="192410"/>
                </a:lnTo>
                <a:lnTo>
                  <a:pt x="1254422" y="808878"/>
                </a:lnTo>
                <a:lnTo>
                  <a:pt x="1219047" y="844818"/>
                </a:lnTo>
                <a:lnTo>
                  <a:pt x="1175078" y="866817"/>
                </a:lnTo>
                <a:lnTo>
                  <a:pt x="1126291" y="873666"/>
                </a:lnTo>
                <a:lnTo>
                  <a:pt x="1076462" y="864157"/>
                </a:lnTo>
                <a:lnTo>
                  <a:pt x="1031809" y="838620"/>
                </a:lnTo>
                <a:lnTo>
                  <a:pt x="998937" y="801026"/>
                </a:lnTo>
                <a:lnTo>
                  <a:pt x="980022" y="754902"/>
                </a:lnTo>
                <a:lnTo>
                  <a:pt x="977236" y="703774"/>
                </a:lnTo>
                <a:lnTo>
                  <a:pt x="1028260" y="255895"/>
                </a:lnTo>
                <a:lnTo>
                  <a:pt x="767521" y="643428"/>
                </a:lnTo>
                <a:lnTo>
                  <a:pt x="732189" y="680566"/>
                </a:lnTo>
                <a:lnTo>
                  <a:pt x="687833" y="703422"/>
                </a:lnTo>
                <a:lnTo>
                  <a:pt x="638402" y="710721"/>
                </a:lnTo>
                <a:lnTo>
                  <a:pt x="587844" y="701186"/>
                </a:lnTo>
                <a:lnTo>
                  <a:pt x="543191" y="675649"/>
                </a:lnTo>
                <a:lnTo>
                  <a:pt x="510319" y="638056"/>
                </a:lnTo>
                <a:lnTo>
                  <a:pt x="491404" y="591931"/>
                </a:lnTo>
                <a:lnTo>
                  <a:pt x="488618" y="540804"/>
                </a:lnTo>
                <a:lnTo>
                  <a:pt x="539642" y="92924"/>
                </a:lnTo>
                <a:lnTo>
                  <a:pt x="278903" y="480457"/>
                </a:lnTo>
                <a:lnTo>
                  <a:pt x="243571" y="517595"/>
                </a:lnTo>
                <a:lnTo>
                  <a:pt x="199215" y="540451"/>
                </a:lnTo>
                <a:lnTo>
                  <a:pt x="149784" y="547750"/>
                </a:lnTo>
                <a:lnTo>
                  <a:pt x="99226" y="538216"/>
                </a:lnTo>
                <a:lnTo>
                  <a:pt x="54573" y="512679"/>
                </a:lnTo>
                <a:lnTo>
                  <a:pt x="21701" y="475085"/>
                </a:lnTo>
                <a:lnTo>
                  <a:pt x="2786" y="428961"/>
                </a:lnTo>
                <a:lnTo>
                  <a:pt x="0" y="377833"/>
                </a:lnTo>
                <a:lnTo>
                  <a:pt x="43025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43423" y="0"/>
            <a:ext cx="1140883" cy="542713"/>
          </a:xfrm>
          <a:custGeom>
            <a:avLst/>
            <a:gdLst/>
            <a:ahLst/>
            <a:cxnLst/>
            <a:rect l="l" t="t" r="r" b="b"/>
            <a:pathLst>
              <a:path w="1711325" h="814069">
                <a:moveTo>
                  <a:pt x="36208" y="0"/>
                </a:moveTo>
                <a:lnTo>
                  <a:pt x="245590" y="0"/>
                </a:lnTo>
                <a:lnTo>
                  <a:pt x="232305" y="116717"/>
                </a:lnTo>
                <a:lnTo>
                  <a:pt x="310835" y="0"/>
                </a:lnTo>
                <a:lnTo>
                  <a:pt x="752787" y="0"/>
                </a:lnTo>
                <a:lnTo>
                  <a:pt x="720924" y="279687"/>
                </a:lnTo>
                <a:lnTo>
                  <a:pt x="909102" y="0"/>
                </a:lnTo>
                <a:lnTo>
                  <a:pt x="1260031" y="0"/>
                </a:lnTo>
                <a:lnTo>
                  <a:pt x="1207345" y="462779"/>
                </a:lnTo>
                <a:lnTo>
                  <a:pt x="1543720" y="8600"/>
                </a:lnTo>
                <a:lnTo>
                  <a:pt x="1710985" y="132547"/>
                </a:lnTo>
                <a:lnTo>
                  <a:pt x="1254422" y="749015"/>
                </a:lnTo>
                <a:lnTo>
                  <a:pt x="1219047" y="784955"/>
                </a:lnTo>
                <a:lnTo>
                  <a:pt x="1175078" y="806953"/>
                </a:lnTo>
                <a:lnTo>
                  <a:pt x="1126291" y="813802"/>
                </a:lnTo>
                <a:lnTo>
                  <a:pt x="1076462" y="804294"/>
                </a:lnTo>
                <a:lnTo>
                  <a:pt x="1031809" y="778757"/>
                </a:lnTo>
                <a:lnTo>
                  <a:pt x="998937" y="741163"/>
                </a:lnTo>
                <a:lnTo>
                  <a:pt x="980022" y="695039"/>
                </a:lnTo>
                <a:lnTo>
                  <a:pt x="977236" y="643911"/>
                </a:lnTo>
                <a:lnTo>
                  <a:pt x="1028260" y="196032"/>
                </a:lnTo>
                <a:lnTo>
                  <a:pt x="767521" y="583565"/>
                </a:lnTo>
                <a:lnTo>
                  <a:pt x="732189" y="620702"/>
                </a:lnTo>
                <a:lnTo>
                  <a:pt x="687833" y="643559"/>
                </a:lnTo>
                <a:lnTo>
                  <a:pt x="638402" y="650858"/>
                </a:lnTo>
                <a:lnTo>
                  <a:pt x="587844" y="641323"/>
                </a:lnTo>
                <a:lnTo>
                  <a:pt x="543191" y="615786"/>
                </a:lnTo>
                <a:lnTo>
                  <a:pt x="510319" y="578192"/>
                </a:lnTo>
                <a:lnTo>
                  <a:pt x="491404" y="532068"/>
                </a:lnTo>
                <a:lnTo>
                  <a:pt x="488618" y="480940"/>
                </a:lnTo>
                <a:lnTo>
                  <a:pt x="539642" y="33061"/>
                </a:lnTo>
                <a:lnTo>
                  <a:pt x="278903" y="420594"/>
                </a:lnTo>
                <a:lnTo>
                  <a:pt x="243571" y="457732"/>
                </a:lnTo>
                <a:lnTo>
                  <a:pt x="199215" y="480588"/>
                </a:lnTo>
                <a:lnTo>
                  <a:pt x="149784" y="487887"/>
                </a:lnTo>
                <a:lnTo>
                  <a:pt x="99226" y="478353"/>
                </a:lnTo>
                <a:lnTo>
                  <a:pt x="54573" y="452816"/>
                </a:lnTo>
                <a:lnTo>
                  <a:pt x="21701" y="415222"/>
                </a:lnTo>
                <a:lnTo>
                  <a:pt x="2786" y="369098"/>
                </a:lnTo>
                <a:lnTo>
                  <a:pt x="0" y="317970"/>
                </a:lnTo>
                <a:lnTo>
                  <a:pt x="36208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23419" y="424678"/>
            <a:ext cx="1447799" cy="38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8922" y="2306103"/>
            <a:ext cx="8963076" cy="455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0620" y="1844811"/>
            <a:ext cx="4731597" cy="3341370"/>
          </a:xfrm>
          <a:custGeom>
            <a:avLst/>
            <a:gdLst/>
            <a:ahLst/>
            <a:cxnLst/>
            <a:rect l="l" t="t" r="r" b="b"/>
            <a:pathLst>
              <a:path w="7097394" h="5012055">
                <a:moveTo>
                  <a:pt x="0" y="0"/>
                </a:moveTo>
                <a:lnTo>
                  <a:pt x="7097070" y="0"/>
                </a:lnTo>
                <a:lnTo>
                  <a:pt x="7097070" y="5011582"/>
                </a:lnTo>
                <a:lnTo>
                  <a:pt x="0" y="50115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229" y="5432464"/>
            <a:ext cx="1009227" cy="1009227"/>
          </a:xfrm>
          <a:custGeom>
            <a:avLst/>
            <a:gdLst/>
            <a:ahLst/>
            <a:cxnLst/>
            <a:rect l="l" t="t" r="r" b="b"/>
            <a:pathLst>
              <a:path w="1513839" h="1513840">
                <a:moveTo>
                  <a:pt x="1513649" y="1513649"/>
                </a:moveTo>
                <a:lnTo>
                  <a:pt x="756816" y="1513649"/>
                </a:lnTo>
                <a:lnTo>
                  <a:pt x="708961" y="1512160"/>
                </a:lnTo>
                <a:lnTo>
                  <a:pt x="661889" y="1507753"/>
                </a:lnTo>
                <a:lnTo>
                  <a:pt x="615698" y="1500515"/>
                </a:lnTo>
                <a:lnTo>
                  <a:pt x="570474" y="1490535"/>
                </a:lnTo>
                <a:lnTo>
                  <a:pt x="526308" y="1477903"/>
                </a:lnTo>
                <a:lnTo>
                  <a:pt x="483287" y="1462706"/>
                </a:lnTo>
                <a:lnTo>
                  <a:pt x="441500" y="1445034"/>
                </a:lnTo>
                <a:lnTo>
                  <a:pt x="401037" y="1424975"/>
                </a:lnTo>
                <a:lnTo>
                  <a:pt x="361985" y="1402618"/>
                </a:lnTo>
                <a:lnTo>
                  <a:pt x="324434" y="1378052"/>
                </a:lnTo>
                <a:lnTo>
                  <a:pt x="288471" y="1351364"/>
                </a:lnTo>
                <a:lnTo>
                  <a:pt x="254187" y="1322644"/>
                </a:lnTo>
                <a:lnTo>
                  <a:pt x="221668" y="1291981"/>
                </a:lnTo>
                <a:lnTo>
                  <a:pt x="191005" y="1259462"/>
                </a:lnTo>
                <a:lnTo>
                  <a:pt x="162285" y="1225177"/>
                </a:lnTo>
                <a:lnTo>
                  <a:pt x="135597" y="1189215"/>
                </a:lnTo>
                <a:lnTo>
                  <a:pt x="111030" y="1151663"/>
                </a:lnTo>
                <a:lnTo>
                  <a:pt x="88673" y="1112612"/>
                </a:lnTo>
                <a:lnTo>
                  <a:pt x="68614" y="1072148"/>
                </a:lnTo>
                <a:lnTo>
                  <a:pt x="50942" y="1030362"/>
                </a:lnTo>
                <a:lnTo>
                  <a:pt x="35746" y="987341"/>
                </a:lnTo>
                <a:lnTo>
                  <a:pt x="23113" y="943175"/>
                </a:lnTo>
                <a:lnTo>
                  <a:pt x="13134" y="897951"/>
                </a:lnTo>
                <a:lnTo>
                  <a:pt x="5896" y="851759"/>
                </a:lnTo>
                <a:lnTo>
                  <a:pt x="1488" y="804688"/>
                </a:lnTo>
                <a:lnTo>
                  <a:pt x="0" y="756816"/>
                </a:lnTo>
                <a:lnTo>
                  <a:pt x="1488" y="708962"/>
                </a:lnTo>
                <a:lnTo>
                  <a:pt x="5896" y="661890"/>
                </a:lnTo>
                <a:lnTo>
                  <a:pt x="13134" y="615698"/>
                </a:lnTo>
                <a:lnTo>
                  <a:pt x="23113" y="570475"/>
                </a:lnTo>
                <a:lnTo>
                  <a:pt x="35746" y="526308"/>
                </a:lnTo>
                <a:lnTo>
                  <a:pt x="50942" y="483287"/>
                </a:lnTo>
                <a:lnTo>
                  <a:pt x="68614" y="441501"/>
                </a:lnTo>
                <a:lnTo>
                  <a:pt x="88673" y="401037"/>
                </a:lnTo>
                <a:lnTo>
                  <a:pt x="111030" y="361986"/>
                </a:lnTo>
                <a:lnTo>
                  <a:pt x="135597" y="324434"/>
                </a:lnTo>
                <a:lnTo>
                  <a:pt x="162285" y="288472"/>
                </a:lnTo>
                <a:lnTo>
                  <a:pt x="191005" y="254187"/>
                </a:lnTo>
                <a:lnTo>
                  <a:pt x="221668" y="221668"/>
                </a:lnTo>
                <a:lnTo>
                  <a:pt x="254187" y="191005"/>
                </a:lnTo>
                <a:lnTo>
                  <a:pt x="288471" y="162285"/>
                </a:lnTo>
                <a:lnTo>
                  <a:pt x="324434" y="135597"/>
                </a:lnTo>
                <a:lnTo>
                  <a:pt x="361985" y="111031"/>
                </a:lnTo>
                <a:lnTo>
                  <a:pt x="401037" y="88673"/>
                </a:lnTo>
                <a:lnTo>
                  <a:pt x="441500" y="68615"/>
                </a:lnTo>
                <a:lnTo>
                  <a:pt x="483287" y="50942"/>
                </a:lnTo>
                <a:lnTo>
                  <a:pt x="526308" y="35746"/>
                </a:lnTo>
                <a:lnTo>
                  <a:pt x="570474" y="23114"/>
                </a:lnTo>
                <a:lnTo>
                  <a:pt x="615698" y="13134"/>
                </a:lnTo>
                <a:lnTo>
                  <a:pt x="661889" y="5896"/>
                </a:lnTo>
                <a:lnTo>
                  <a:pt x="708961" y="1488"/>
                </a:lnTo>
                <a:lnTo>
                  <a:pt x="756824" y="0"/>
                </a:lnTo>
                <a:lnTo>
                  <a:pt x="804687" y="1488"/>
                </a:lnTo>
                <a:lnTo>
                  <a:pt x="851758" y="5896"/>
                </a:lnTo>
                <a:lnTo>
                  <a:pt x="897950" y="13134"/>
                </a:lnTo>
                <a:lnTo>
                  <a:pt x="943174" y="23114"/>
                </a:lnTo>
                <a:lnTo>
                  <a:pt x="987341" y="35746"/>
                </a:lnTo>
                <a:lnTo>
                  <a:pt x="1030361" y="50942"/>
                </a:lnTo>
                <a:lnTo>
                  <a:pt x="1072148" y="68615"/>
                </a:lnTo>
                <a:lnTo>
                  <a:pt x="1112611" y="88673"/>
                </a:lnTo>
                <a:lnTo>
                  <a:pt x="1151663" y="111031"/>
                </a:lnTo>
                <a:lnTo>
                  <a:pt x="1189214" y="135597"/>
                </a:lnTo>
                <a:lnTo>
                  <a:pt x="1225177" y="162285"/>
                </a:lnTo>
                <a:lnTo>
                  <a:pt x="1259462" y="191005"/>
                </a:lnTo>
                <a:lnTo>
                  <a:pt x="1291980" y="221668"/>
                </a:lnTo>
                <a:lnTo>
                  <a:pt x="1322644" y="254187"/>
                </a:lnTo>
                <a:lnTo>
                  <a:pt x="1351364" y="288472"/>
                </a:lnTo>
                <a:lnTo>
                  <a:pt x="1378051" y="324434"/>
                </a:lnTo>
                <a:lnTo>
                  <a:pt x="1402618" y="361986"/>
                </a:lnTo>
                <a:lnTo>
                  <a:pt x="1424975" y="401037"/>
                </a:lnTo>
                <a:lnTo>
                  <a:pt x="1445034" y="441501"/>
                </a:lnTo>
                <a:lnTo>
                  <a:pt x="1462706" y="483287"/>
                </a:lnTo>
                <a:lnTo>
                  <a:pt x="1477903" y="526308"/>
                </a:lnTo>
                <a:lnTo>
                  <a:pt x="1490535" y="570475"/>
                </a:lnTo>
                <a:lnTo>
                  <a:pt x="1500514" y="615698"/>
                </a:lnTo>
                <a:lnTo>
                  <a:pt x="1507752" y="661890"/>
                </a:lnTo>
                <a:lnTo>
                  <a:pt x="1512160" y="708962"/>
                </a:lnTo>
                <a:lnTo>
                  <a:pt x="1513649" y="756816"/>
                </a:lnTo>
                <a:lnTo>
                  <a:pt x="1513649" y="151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229" y="5936994"/>
            <a:ext cx="1009227" cy="504613"/>
          </a:xfrm>
          <a:custGeom>
            <a:avLst/>
            <a:gdLst/>
            <a:ahLst/>
            <a:cxnLst/>
            <a:rect l="l" t="t" r="r" b="b"/>
            <a:pathLst>
              <a:path w="1513839" h="756920">
                <a:moveTo>
                  <a:pt x="0" y="11"/>
                </a:moveTo>
                <a:lnTo>
                  <a:pt x="1488" y="47856"/>
                </a:lnTo>
                <a:lnTo>
                  <a:pt x="5896" y="94926"/>
                </a:lnTo>
                <a:lnTo>
                  <a:pt x="13133" y="141116"/>
                </a:lnTo>
                <a:lnTo>
                  <a:pt x="23112" y="186337"/>
                </a:lnTo>
                <a:lnTo>
                  <a:pt x="35744" y="230502"/>
                </a:lnTo>
                <a:lnTo>
                  <a:pt x="50940" y="273521"/>
                </a:lnTo>
                <a:lnTo>
                  <a:pt x="68611" y="315305"/>
                </a:lnTo>
                <a:lnTo>
                  <a:pt x="88669" y="355767"/>
                </a:lnTo>
                <a:lnTo>
                  <a:pt x="111025" y="394817"/>
                </a:lnTo>
                <a:lnTo>
                  <a:pt x="135591" y="432367"/>
                </a:lnTo>
                <a:lnTo>
                  <a:pt x="162277" y="468327"/>
                </a:lnTo>
                <a:lnTo>
                  <a:pt x="190996" y="502611"/>
                </a:lnTo>
                <a:lnTo>
                  <a:pt x="221658" y="535128"/>
                </a:lnTo>
                <a:lnTo>
                  <a:pt x="254175" y="565790"/>
                </a:lnTo>
                <a:lnTo>
                  <a:pt x="288458" y="594508"/>
                </a:lnTo>
                <a:lnTo>
                  <a:pt x="324419" y="621195"/>
                </a:lnTo>
                <a:lnTo>
                  <a:pt x="361969" y="645760"/>
                </a:lnTo>
                <a:lnTo>
                  <a:pt x="401019" y="668117"/>
                </a:lnTo>
                <a:lnTo>
                  <a:pt x="441480" y="688175"/>
                </a:lnTo>
                <a:lnTo>
                  <a:pt x="483265" y="705846"/>
                </a:lnTo>
                <a:lnTo>
                  <a:pt x="526284" y="721042"/>
                </a:lnTo>
                <a:lnTo>
                  <a:pt x="570448" y="733673"/>
                </a:lnTo>
                <a:lnTo>
                  <a:pt x="615670" y="743652"/>
                </a:lnTo>
                <a:lnTo>
                  <a:pt x="661860" y="750890"/>
                </a:lnTo>
                <a:lnTo>
                  <a:pt x="708929" y="755298"/>
                </a:lnTo>
                <a:lnTo>
                  <a:pt x="756790" y="756787"/>
                </a:lnTo>
                <a:lnTo>
                  <a:pt x="804651" y="755298"/>
                </a:lnTo>
                <a:lnTo>
                  <a:pt x="851720" y="750890"/>
                </a:lnTo>
                <a:lnTo>
                  <a:pt x="897910" y="743652"/>
                </a:lnTo>
                <a:lnTo>
                  <a:pt x="943132" y="733673"/>
                </a:lnTo>
                <a:lnTo>
                  <a:pt x="987296" y="721042"/>
                </a:lnTo>
                <a:lnTo>
                  <a:pt x="1030315" y="705846"/>
                </a:lnTo>
                <a:lnTo>
                  <a:pt x="1072100" y="688175"/>
                </a:lnTo>
                <a:lnTo>
                  <a:pt x="1112561" y="668117"/>
                </a:lnTo>
                <a:lnTo>
                  <a:pt x="1151611" y="645760"/>
                </a:lnTo>
                <a:lnTo>
                  <a:pt x="1189161" y="621195"/>
                </a:lnTo>
                <a:lnTo>
                  <a:pt x="1225122" y="594508"/>
                </a:lnTo>
                <a:lnTo>
                  <a:pt x="1259405" y="565790"/>
                </a:lnTo>
                <a:lnTo>
                  <a:pt x="1291922" y="535128"/>
                </a:lnTo>
                <a:lnTo>
                  <a:pt x="1322584" y="502611"/>
                </a:lnTo>
                <a:lnTo>
                  <a:pt x="1351303" y="468327"/>
                </a:lnTo>
                <a:lnTo>
                  <a:pt x="1377989" y="432367"/>
                </a:lnTo>
                <a:lnTo>
                  <a:pt x="1402555" y="394817"/>
                </a:lnTo>
                <a:lnTo>
                  <a:pt x="1424911" y="355767"/>
                </a:lnTo>
                <a:lnTo>
                  <a:pt x="1444969" y="315305"/>
                </a:lnTo>
                <a:lnTo>
                  <a:pt x="1462640" y="273521"/>
                </a:lnTo>
                <a:lnTo>
                  <a:pt x="1477836" y="230502"/>
                </a:lnTo>
                <a:lnTo>
                  <a:pt x="1490468" y="186337"/>
                </a:lnTo>
                <a:lnTo>
                  <a:pt x="1500447" y="141116"/>
                </a:lnTo>
                <a:lnTo>
                  <a:pt x="1507684" y="94926"/>
                </a:lnTo>
                <a:lnTo>
                  <a:pt x="1512092" y="47856"/>
                </a:lnTo>
                <a:lnTo>
                  <a:pt x="1513581" y="0"/>
                </a:lnTo>
              </a:path>
            </a:pathLst>
          </a:custGeom>
          <a:ln w="209549">
            <a:solidFill>
              <a:srgbClr val="F57C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4771" y="5432465"/>
            <a:ext cx="504613" cy="504613"/>
          </a:xfrm>
          <a:custGeom>
            <a:avLst/>
            <a:gdLst/>
            <a:ahLst/>
            <a:cxnLst/>
            <a:rect l="l" t="t" r="r" b="b"/>
            <a:pathLst>
              <a:path w="756920" h="756920">
                <a:moveTo>
                  <a:pt x="756769" y="756786"/>
                </a:moveTo>
                <a:lnTo>
                  <a:pt x="755280" y="708929"/>
                </a:lnTo>
                <a:lnTo>
                  <a:pt x="750872" y="661860"/>
                </a:lnTo>
                <a:lnTo>
                  <a:pt x="743635" y="615670"/>
                </a:lnTo>
                <a:lnTo>
                  <a:pt x="733656" y="570448"/>
                </a:lnTo>
                <a:lnTo>
                  <a:pt x="721024" y="526284"/>
                </a:lnTo>
                <a:lnTo>
                  <a:pt x="705828" y="483265"/>
                </a:lnTo>
                <a:lnTo>
                  <a:pt x="688157" y="441480"/>
                </a:lnTo>
                <a:lnTo>
                  <a:pt x="668099" y="401019"/>
                </a:lnTo>
                <a:lnTo>
                  <a:pt x="645743" y="361969"/>
                </a:lnTo>
                <a:lnTo>
                  <a:pt x="621177" y="324419"/>
                </a:lnTo>
                <a:lnTo>
                  <a:pt x="594491" y="288458"/>
                </a:lnTo>
                <a:lnTo>
                  <a:pt x="565772" y="254175"/>
                </a:lnTo>
                <a:lnTo>
                  <a:pt x="535110" y="221658"/>
                </a:lnTo>
                <a:lnTo>
                  <a:pt x="502593" y="190996"/>
                </a:lnTo>
                <a:lnTo>
                  <a:pt x="468310" y="162277"/>
                </a:lnTo>
                <a:lnTo>
                  <a:pt x="432349" y="135591"/>
                </a:lnTo>
                <a:lnTo>
                  <a:pt x="394799" y="111025"/>
                </a:lnTo>
                <a:lnTo>
                  <a:pt x="355749" y="88669"/>
                </a:lnTo>
                <a:lnTo>
                  <a:pt x="315288" y="68611"/>
                </a:lnTo>
                <a:lnTo>
                  <a:pt x="273503" y="50939"/>
                </a:lnTo>
                <a:lnTo>
                  <a:pt x="230484" y="35744"/>
                </a:lnTo>
                <a:lnTo>
                  <a:pt x="186320" y="23112"/>
                </a:lnTo>
                <a:lnTo>
                  <a:pt x="141098" y="13133"/>
                </a:lnTo>
                <a:lnTo>
                  <a:pt x="94908" y="5895"/>
                </a:lnTo>
                <a:lnTo>
                  <a:pt x="47839" y="1488"/>
                </a:lnTo>
                <a:lnTo>
                  <a:pt x="0" y="0"/>
                </a:lnTo>
              </a:path>
            </a:pathLst>
          </a:custGeom>
          <a:ln w="209549">
            <a:solidFill>
              <a:srgbClr val="F57C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60041" y="5701163"/>
            <a:ext cx="488527" cy="469900"/>
          </a:xfrm>
          <a:custGeom>
            <a:avLst/>
            <a:gdLst/>
            <a:ahLst/>
            <a:cxnLst/>
            <a:rect l="l" t="t" r="r" b="b"/>
            <a:pathLst>
              <a:path w="732789" h="704850">
                <a:moveTo>
                  <a:pt x="409442" y="704849"/>
                </a:moveTo>
                <a:lnTo>
                  <a:pt x="393022" y="704849"/>
                </a:lnTo>
                <a:lnTo>
                  <a:pt x="389800" y="700643"/>
                </a:lnTo>
                <a:lnTo>
                  <a:pt x="390624" y="694271"/>
                </a:lnTo>
                <a:lnTo>
                  <a:pt x="400273" y="613685"/>
                </a:lnTo>
                <a:lnTo>
                  <a:pt x="5255" y="613685"/>
                </a:lnTo>
                <a:lnTo>
                  <a:pt x="0" y="608412"/>
                </a:lnTo>
                <a:lnTo>
                  <a:pt x="0" y="5254"/>
                </a:lnTo>
                <a:lnTo>
                  <a:pt x="5254" y="0"/>
                </a:lnTo>
                <a:lnTo>
                  <a:pt x="512043" y="0"/>
                </a:lnTo>
                <a:lnTo>
                  <a:pt x="517279" y="5254"/>
                </a:lnTo>
                <a:lnTo>
                  <a:pt x="517298" y="23547"/>
                </a:lnTo>
                <a:lnTo>
                  <a:pt x="23547" y="23547"/>
                </a:lnTo>
                <a:lnTo>
                  <a:pt x="23547" y="590156"/>
                </a:lnTo>
                <a:lnTo>
                  <a:pt x="434559" y="590156"/>
                </a:lnTo>
                <a:lnTo>
                  <a:pt x="429516" y="598176"/>
                </a:lnTo>
                <a:lnTo>
                  <a:pt x="466974" y="621724"/>
                </a:lnTo>
                <a:lnTo>
                  <a:pt x="422741" y="621724"/>
                </a:lnTo>
                <a:lnTo>
                  <a:pt x="416790" y="672262"/>
                </a:lnTo>
                <a:lnTo>
                  <a:pt x="460676" y="672262"/>
                </a:lnTo>
                <a:lnTo>
                  <a:pt x="409442" y="704849"/>
                </a:lnTo>
                <a:close/>
              </a:path>
              <a:path w="732789" h="704850">
                <a:moveTo>
                  <a:pt x="434559" y="590156"/>
                </a:moveTo>
                <a:lnTo>
                  <a:pt x="406993" y="590156"/>
                </a:lnTo>
                <a:lnTo>
                  <a:pt x="493787" y="452129"/>
                </a:lnTo>
                <a:lnTo>
                  <a:pt x="493787" y="23547"/>
                </a:lnTo>
                <a:lnTo>
                  <a:pt x="517298" y="23547"/>
                </a:lnTo>
                <a:lnTo>
                  <a:pt x="517298" y="414684"/>
                </a:lnTo>
                <a:lnTo>
                  <a:pt x="544900" y="414684"/>
                </a:lnTo>
                <a:lnTo>
                  <a:pt x="516309" y="460149"/>
                </a:lnTo>
                <a:lnTo>
                  <a:pt x="515833" y="461211"/>
                </a:lnTo>
                <a:lnTo>
                  <a:pt x="515229" y="462200"/>
                </a:lnTo>
                <a:lnTo>
                  <a:pt x="514478" y="463061"/>
                </a:lnTo>
                <a:lnTo>
                  <a:pt x="434559" y="590156"/>
                </a:lnTo>
                <a:close/>
              </a:path>
              <a:path w="732789" h="704850">
                <a:moveTo>
                  <a:pt x="319981" y="234963"/>
                </a:moveTo>
                <a:lnTo>
                  <a:pt x="304068" y="225149"/>
                </a:lnTo>
                <a:lnTo>
                  <a:pt x="302402" y="221835"/>
                </a:lnTo>
                <a:lnTo>
                  <a:pt x="301578" y="217953"/>
                </a:lnTo>
                <a:lnTo>
                  <a:pt x="302402" y="213796"/>
                </a:lnTo>
                <a:lnTo>
                  <a:pt x="308903" y="176680"/>
                </a:lnTo>
                <a:lnTo>
                  <a:pt x="293085" y="161574"/>
                </a:lnTo>
                <a:lnTo>
                  <a:pt x="278177" y="147328"/>
                </a:lnTo>
                <a:lnTo>
                  <a:pt x="276383" y="143593"/>
                </a:lnTo>
                <a:lnTo>
                  <a:pt x="275830" y="139857"/>
                </a:lnTo>
                <a:lnTo>
                  <a:pt x="275412" y="137239"/>
                </a:lnTo>
                <a:lnTo>
                  <a:pt x="275705" y="134474"/>
                </a:lnTo>
                <a:lnTo>
                  <a:pt x="276529" y="131837"/>
                </a:lnTo>
                <a:lnTo>
                  <a:pt x="276529" y="131691"/>
                </a:lnTo>
                <a:lnTo>
                  <a:pt x="329410" y="114112"/>
                </a:lnTo>
                <a:lnTo>
                  <a:pt x="348380" y="76319"/>
                </a:lnTo>
                <a:lnTo>
                  <a:pt x="351145" y="73682"/>
                </a:lnTo>
                <a:lnTo>
                  <a:pt x="354331" y="72162"/>
                </a:lnTo>
                <a:lnTo>
                  <a:pt x="356840" y="70917"/>
                </a:lnTo>
                <a:lnTo>
                  <a:pt x="359458" y="70368"/>
                </a:lnTo>
                <a:lnTo>
                  <a:pt x="364732" y="70368"/>
                </a:lnTo>
                <a:lnTo>
                  <a:pt x="367369" y="71045"/>
                </a:lnTo>
                <a:lnTo>
                  <a:pt x="369859" y="72162"/>
                </a:lnTo>
                <a:lnTo>
                  <a:pt x="373320" y="73535"/>
                </a:lnTo>
                <a:lnTo>
                  <a:pt x="376085" y="76172"/>
                </a:lnTo>
                <a:lnTo>
                  <a:pt x="378026" y="79908"/>
                </a:lnTo>
                <a:lnTo>
                  <a:pt x="387956" y="99683"/>
                </a:lnTo>
                <a:lnTo>
                  <a:pt x="362517" y="99683"/>
                </a:lnTo>
                <a:lnTo>
                  <a:pt x="348527" y="127516"/>
                </a:lnTo>
                <a:lnTo>
                  <a:pt x="348527" y="127662"/>
                </a:lnTo>
                <a:lnTo>
                  <a:pt x="347264" y="130299"/>
                </a:lnTo>
                <a:lnTo>
                  <a:pt x="305588" y="141359"/>
                </a:lnTo>
                <a:lnTo>
                  <a:pt x="326774" y="161574"/>
                </a:lnTo>
                <a:lnTo>
                  <a:pt x="328861" y="163661"/>
                </a:lnTo>
                <a:lnTo>
                  <a:pt x="330528" y="166151"/>
                </a:lnTo>
                <a:lnTo>
                  <a:pt x="331352" y="168916"/>
                </a:lnTo>
                <a:lnTo>
                  <a:pt x="332322" y="171681"/>
                </a:lnTo>
                <a:lnTo>
                  <a:pt x="332450" y="174739"/>
                </a:lnTo>
                <a:lnTo>
                  <a:pt x="331901" y="177779"/>
                </a:lnTo>
                <a:lnTo>
                  <a:pt x="326774" y="207131"/>
                </a:lnTo>
                <a:lnTo>
                  <a:pt x="421024" y="207131"/>
                </a:lnTo>
                <a:lnTo>
                  <a:pt x="422191" y="213796"/>
                </a:lnTo>
                <a:lnTo>
                  <a:pt x="422351" y="214748"/>
                </a:lnTo>
                <a:lnTo>
                  <a:pt x="362224" y="214748"/>
                </a:lnTo>
                <a:lnTo>
                  <a:pt x="327323" y="232748"/>
                </a:lnTo>
                <a:lnTo>
                  <a:pt x="323716" y="234561"/>
                </a:lnTo>
                <a:lnTo>
                  <a:pt x="319981" y="234963"/>
                </a:lnTo>
                <a:close/>
              </a:path>
              <a:path w="732789" h="704850">
                <a:moveTo>
                  <a:pt x="421024" y="207131"/>
                </a:moveTo>
                <a:lnTo>
                  <a:pt x="398259" y="207131"/>
                </a:lnTo>
                <a:lnTo>
                  <a:pt x="393132" y="177779"/>
                </a:lnTo>
                <a:lnTo>
                  <a:pt x="392564" y="174739"/>
                </a:lnTo>
                <a:lnTo>
                  <a:pt x="398387" y="161574"/>
                </a:lnTo>
                <a:lnTo>
                  <a:pt x="419426" y="141487"/>
                </a:lnTo>
                <a:lnTo>
                  <a:pt x="379692" y="132368"/>
                </a:lnTo>
                <a:lnTo>
                  <a:pt x="376506" y="127516"/>
                </a:lnTo>
                <a:lnTo>
                  <a:pt x="362517" y="99683"/>
                </a:lnTo>
                <a:lnTo>
                  <a:pt x="387956" y="99683"/>
                </a:lnTo>
                <a:lnTo>
                  <a:pt x="395201" y="114112"/>
                </a:lnTo>
                <a:lnTo>
                  <a:pt x="433965" y="119642"/>
                </a:lnTo>
                <a:lnTo>
                  <a:pt x="438122" y="120191"/>
                </a:lnTo>
                <a:lnTo>
                  <a:pt x="441582" y="122132"/>
                </a:lnTo>
                <a:lnTo>
                  <a:pt x="444073" y="124897"/>
                </a:lnTo>
                <a:lnTo>
                  <a:pt x="445867" y="126838"/>
                </a:lnTo>
                <a:lnTo>
                  <a:pt x="447259" y="129200"/>
                </a:lnTo>
                <a:lnTo>
                  <a:pt x="448083" y="131691"/>
                </a:lnTo>
                <a:lnTo>
                  <a:pt x="448925" y="134309"/>
                </a:lnTo>
                <a:lnTo>
                  <a:pt x="449185" y="136946"/>
                </a:lnTo>
                <a:lnTo>
                  <a:pt x="449177" y="137239"/>
                </a:lnTo>
                <a:lnTo>
                  <a:pt x="448776" y="139875"/>
                </a:lnTo>
                <a:lnTo>
                  <a:pt x="448229" y="143739"/>
                </a:lnTo>
                <a:lnTo>
                  <a:pt x="446416" y="147328"/>
                </a:lnTo>
                <a:lnTo>
                  <a:pt x="415691" y="176680"/>
                </a:lnTo>
                <a:lnTo>
                  <a:pt x="421024" y="207131"/>
                </a:lnTo>
                <a:close/>
              </a:path>
              <a:path w="732789" h="704850">
                <a:moveTo>
                  <a:pt x="247177" y="160493"/>
                </a:moveTo>
                <a:lnTo>
                  <a:pt x="84742" y="160493"/>
                </a:lnTo>
                <a:lnTo>
                  <a:pt x="78242" y="160475"/>
                </a:lnTo>
                <a:lnTo>
                  <a:pt x="72986" y="155238"/>
                </a:lnTo>
                <a:lnTo>
                  <a:pt x="72986" y="142201"/>
                </a:lnTo>
                <a:lnTo>
                  <a:pt x="78223" y="136946"/>
                </a:lnTo>
                <a:lnTo>
                  <a:pt x="247159" y="136946"/>
                </a:lnTo>
                <a:lnTo>
                  <a:pt x="252432" y="142201"/>
                </a:lnTo>
                <a:lnTo>
                  <a:pt x="252432" y="155238"/>
                </a:lnTo>
                <a:lnTo>
                  <a:pt x="247177" y="160493"/>
                </a:lnTo>
                <a:close/>
              </a:path>
              <a:path w="732789" h="704850">
                <a:moveTo>
                  <a:pt x="398259" y="207131"/>
                </a:moveTo>
                <a:lnTo>
                  <a:pt x="326774" y="207131"/>
                </a:lnTo>
                <a:lnTo>
                  <a:pt x="354753" y="192739"/>
                </a:lnTo>
                <a:lnTo>
                  <a:pt x="357261" y="191494"/>
                </a:lnTo>
                <a:lnTo>
                  <a:pt x="359880" y="190798"/>
                </a:lnTo>
                <a:lnTo>
                  <a:pt x="365153" y="190798"/>
                </a:lnTo>
                <a:lnTo>
                  <a:pt x="367918" y="191494"/>
                </a:lnTo>
                <a:lnTo>
                  <a:pt x="370280" y="192739"/>
                </a:lnTo>
                <a:lnTo>
                  <a:pt x="398259" y="207131"/>
                </a:lnTo>
                <a:close/>
              </a:path>
              <a:path w="732789" h="704850">
                <a:moveTo>
                  <a:pt x="247177" y="227236"/>
                </a:moveTo>
                <a:lnTo>
                  <a:pt x="84742" y="227236"/>
                </a:lnTo>
                <a:lnTo>
                  <a:pt x="78242" y="227218"/>
                </a:lnTo>
                <a:lnTo>
                  <a:pt x="72986" y="221981"/>
                </a:lnTo>
                <a:lnTo>
                  <a:pt x="72986" y="208944"/>
                </a:lnTo>
                <a:lnTo>
                  <a:pt x="78223" y="203689"/>
                </a:lnTo>
                <a:lnTo>
                  <a:pt x="247159" y="203689"/>
                </a:lnTo>
                <a:lnTo>
                  <a:pt x="252432" y="208944"/>
                </a:lnTo>
                <a:lnTo>
                  <a:pt x="252432" y="221981"/>
                </a:lnTo>
                <a:lnTo>
                  <a:pt x="247177" y="227236"/>
                </a:lnTo>
                <a:close/>
              </a:path>
              <a:path w="732789" h="704850">
                <a:moveTo>
                  <a:pt x="544900" y="414684"/>
                </a:moveTo>
                <a:lnTo>
                  <a:pt x="517298" y="414684"/>
                </a:lnTo>
                <a:lnTo>
                  <a:pt x="606874" y="272244"/>
                </a:lnTo>
                <a:lnTo>
                  <a:pt x="642342" y="216012"/>
                </a:lnTo>
                <a:lnTo>
                  <a:pt x="645803" y="210482"/>
                </a:lnTo>
                <a:lnTo>
                  <a:pt x="652999" y="208962"/>
                </a:lnTo>
                <a:lnTo>
                  <a:pt x="658547" y="212276"/>
                </a:lnTo>
                <a:lnTo>
                  <a:pt x="700019" y="238296"/>
                </a:lnTo>
                <a:lnTo>
                  <a:pt x="655910" y="238296"/>
                </a:lnTo>
                <a:lnTo>
                  <a:pt x="633058" y="274716"/>
                </a:lnTo>
                <a:lnTo>
                  <a:pt x="664662" y="294583"/>
                </a:lnTo>
                <a:lnTo>
                  <a:pt x="620424" y="294583"/>
                </a:lnTo>
                <a:lnTo>
                  <a:pt x="544900" y="414684"/>
                </a:lnTo>
                <a:close/>
              </a:path>
              <a:path w="732789" h="704850">
                <a:moveTo>
                  <a:pt x="404466" y="234963"/>
                </a:moveTo>
                <a:lnTo>
                  <a:pt x="400731" y="234542"/>
                </a:lnTo>
                <a:lnTo>
                  <a:pt x="397124" y="232748"/>
                </a:lnTo>
                <a:lnTo>
                  <a:pt x="362224" y="214748"/>
                </a:lnTo>
                <a:lnTo>
                  <a:pt x="422351" y="214748"/>
                </a:lnTo>
                <a:lnTo>
                  <a:pt x="422887" y="217953"/>
                </a:lnTo>
                <a:lnTo>
                  <a:pt x="422191" y="221835"/>
                </a:lnTo>
                <a:lnTo>
                  <a:pt x="420525" y="225149"/>
                </a:lnTo>
                <a:lnTo>
                  <a:pt x="419280" y="227767"/>
                </a:lnTo>
                <a:lnTo>
                  <a:pt x="417339" y="229855"/>
                </a:lnTo>
                <a:lnTo>
                  <a:pt x="412908" y="232894"/>
                </a:lnTo>
                <a:lnTo>
                  <a:pt x="410564" y="233993"/>
                </a:lnTo>
                <a:lnTo>
                  <a:pt x="404466" y="234963"/>
                </a:lnTo>
                <a:close/>
              </a:path>
              <a:path w="732789" h="704850">
                <a:moveTo>
                  <a:pt x="709387" y="305185"/>
                </a:moveTo>
                <a:lnTo>
                  <a:pt x="681527" y="305185"/>
                </a:lnTo>
                <a:lnTo>
                  <a:pt x="704379" y="268765"/>
                </a:lnTo>
                <a:lnTo>
                  <a:pt x="655910" y="238296"/>
                </a:lnTo>
                <a:lnTo>
                  <a:pt x="700019" y="238296"/>
                </a:lnTo>
                <a:lnTo>
                  <a:pt x="732486" y="258658"/>
                </a:lnTo>
                <a:lnTo>
                  <a:pt x="732711" y="259721"/>
                </a:lnTo>
                <a:lnTo>
                  <a:pt x="732711" y="268022"/>
                </a:lnTo>
                <a:lnTo>
                  <a:pt x="730692" y="271402"/>
                </a:lnTo>
                <a:lnTo>
                  <a:pt x="709387" y="305185"/>
                </a:lnTo>
                <a:close/>
              </a:path>
              <a:path w="732789" h="704850">
                <a:moveTo>
                  <a:pt x="444347" y="293961"/>
                </a:moveTo>
                <a:lnTo>
                  <a:pt x="78242" y="293961"/>
                </a:lnTo>
                <a:lnTo>
                  <a:pt x="72968" y="288706"/>
                </a:lnTo>
                <a:lnTo>
                  <a:pt x="72986" y="275668"/>
                </a:lnTo>
                <a:lnTo>
                  <a:pt x="78223" y="270413"/>
                </a:lnTo>
                <a:lnTo>
                  <a:pt x="444329" y="270413"/>
                </a:lnTo>
                <a:lnTo>
                  <a:pt x="449603" y="275668"/>
                </a:lnTo>
                <a:lnTo>
                  <a:pt x="449584" y="288706"/>
                </a:lnTo>
                <a:lnTo>
                  <a:pt x="444347" y="293961"/>
                </a:lnTo>
                <a:close/>
              </a:path>
              <a:path w="732789" h="704850">
                <a:moveTo>
                  <a:pt x="505806" y="628645"/>
                </a:moveTo>
                <a:lnTo>
                  <a:pt x="477984" y="628645"/>
                </a:lnTo>
                <a:lnTo>
                  <a:pt x="668874" y="325052"/>
                </a:lnTo>
                <a:lnTo>
                  <a:pt x="620424" y="294583"/>
                </a:lnTo>
                <a:lnTo>
                  <a:pt x="664662" y="294583"/>
                </a:lnTo>
                <a:lnTo>
                  <a:pt x="681527" y="305185"/>
                </a:lnTo>
                <a:lnTo>
                  <a:pt x="709387" y="305185"/>
                </a:lnTo>
                <a:lnTo>
                  <a:pt x="695242" y="327616"/>
                </a:lnTo>
                <a:lnTo>
                  <a:pt x="694986" y="328019"/>
                </a:lnTo>
                <a:lnTo>
                  <a:pt x="694693" y="328403"/>
                </a:lnTo>
                <a:lnTo>
                  <a:pt x="694381" y="328769"/>
                </a:lnTo>
                <a:lnTo>
                  <a:pt x="505806" y="628645"/>
                </a:lnTo>
                <a:close/>
              </a:path>
              <a:path w="732789" h="704850">
                <a:moveTo>
                  <a:pt x="78242" y="360704"/>
                </a:moveTo>
                <a:lnTo>
                  <a:pt x="72968" y="355448"/>
                </a:lnTo>
                <a:lnTo>
                  <a:pt x="72986" y="342411"/>
                </a:lnTo>
                <a:lnTo>
                  <a:pt x="78223" y="337156"/>
                </a:lnTo>
                <a:lnTo>
                  <a:pt x="444329" y="337156"/>
                </a:lnTo>
                <a:lnTo>
                  <a:pt x="449603" y="342411"/>
                </a:lnTo>
                <a:lnTo>
                  <a:pt x="449584" y="355448"/>
                </a:lnTo>
                <a:lnTo>
                  <a:pt x="444347" y="360704"/>
                </a:lnTo>
                <a:lnTo>
                  <a:pt x="78242" y="360704"/>
                </a:lnTo>
                <a:close/>
              </a:path>
              <a:path w="732789" h="704850">
                <a:moveTo>
                  <a:pt x="78242" y="427446"/>
                </a:moveTo>
                <a:lnTo>
                  <a:pt x="72968" y="422191"/>
                </a:lnTo>
                <a:lnTo>
                  <a:pt x="72986" y="409154"/>
                </a:lnTo>
                <a:lnTo>
                  <a:pt x="78223" y="403899"/>
                </a:lnTo>
                <a:lnTo>
                  <a:pt x="444329" y="403899"/>
                </a:lnTo>
                <a:lnTo>
                  <a:pt x="449603" y="409154"/>
                </a:lnTo>
                <a:lnTo>
                  <a:pt x="449584" y="422191"/>
                </a:lnTo>
                <a:lnTo>
                  <a:pt x="444347" y="427446"/>
                </a:lnTo>
                <a:lnTo>
                  <a:pt x="78242" y="427446"/>
                </a:lnTo>
                <a:close/>
              </a:path>
              <a:path w="732789" h="704850">
                <a:moveTo>
                  <a:pt x="444347" y="494189"/>
                </a:moveTo>
                <a:lnTo>
                  <a:pt x="78242" y="494189"/>
                </a:lnTo>
                <a:lnTo>
                  <a:pt x="72968" y="488934"/>
                </a:lnTo>
                <a:lnTo>
                  <a:pt x="72986" y="475897"/>
                </a:lnTo>
                <a:lnTo>
                  <a:pt x="78223" y="470642"/>
                </a:lnTo>
                <a:lnTo>
                  <a:pt x="444329" y="470642"/>
                </a:lnTo>
                <a:lnTo>
                  <a:pt x="449603" y="475897"/>
                </a:lnTo>
                <a:lnTo>
                  <a:pt x="449584" y="488934"/>
                </a:lnTo>
                <a:lnTo>
                  <a:pt x="444347" y="494189"/>
                </a:lnTo>
                <a:close/>
              </a:path>
              <a:path w="732789" h="704850">
                <a:moveTo>
                  <a:pt x="460676" y="672262"/>
                </a:moveTo>
                <a:lnTo>
                  <a:pt x="416790" y="672262"/>
                </a:lnTo>
                <a:lnTo>
                  <a:pt x="459710" y="644979"/>
                </a:lnTo>
                <a:lnTo>
                  <a:pt x="422741" y="621724"/>
                </a:lnTo>
                <a:lnTo>
                  <a:pt x="466974" y="621724"/>
                </a:lnTo>
                <a:lnTo>
                  <a:pt x="477984" y="628645"/>
                </a:lnTo>
                <a:lnTo>
                  <a:pt x="505806" y="628645"/>
                </a:lnTo>
                <a:lnTo>
                  <a:pt x="492139" y="650380"/>
                </a:lnTo>
                <a:lnTo>
                  <a:pt x="491223" y="652138"/>
                </a:lnTo>
                <a:lnTo>
                  <a:pt x="489868" y="653676"/>
                </a:lnTo>
                <a:lnTo>
                  <a:pt x="460676" y="672262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10684"/>
            <a:ext cx="567267" cy="659553"/>
          </a:xfrm>
          <a:custGeom>
            <a:avLst/>
            <a:gdLst/>
            <a:ahLst/>
            <a:cxnLst/>
            <a:rect l="l" t="t" r="r" b="b"/>
            <a:pathLst>
              <a:path w="850900" h="989330">
                <a:moveTo>
                  <a:pt x="0" y="247418"/>
                </a:moveTo>
                <a:lnTo>
                  <a:pt x="121192" y="67292"/>
                </a:lnTo>
                <a:lnTo>
                  <a:pt x="156524" y="30155"/>
                </a:lnTo>
                <a:lnTo>
                  <a:pt x="200879" y="7298"/>
                </a:lnTo>
                <a:lnTo>
                  <a:pt x="250310" y="0"/>
                </a:lnTo>
                <a:lnTo>
                  <a:pt x="300869" y="9534"/>
                </a:lnTo>
                <a:lnTo>
                  <a:pt x="345522" y="35071"/>
                </a:lnTo>
                <a:lnTo>
                  <a:pt x="378393" y="72665"/>
                </a:lnTo>
                <a:lnTo>
                  <a:pt x="397309" y="118789"/>
                </a:lnTo>
                <a:lnTo>
                  <a:pt x="400095" y="169917"/>
                </a:lnTo>
                <a:lnTo>
                  <a:pt x="346816" y="637898"/>
                </a:lnTo>
                <a:lnTo>
                  <a:pt x="683230" y="183795"/>
                </a:lnTo>
                <a:lnTo>
                  <a:pt x="850515" y="307685"/>
                </a:lnTo>
                <a:lnTo>
                  <a:pt x="393951" y="924153"/>
                </a:lnTo>
                <a:lnTo>
                  <a:pt x="358576" y="960093"/>
                </a:lnTo>
                <a:lnTo>
                  <a:pt x="314607" y="982092"/>
                </a:lnTo>
                <a:lnTo>
                  <a:pt x="265820" y="988941"/>
                </a:lnTo>
                <a:lnTo>
                  <a:pt x="215991" y="979432"/>
                </a:lnTo>
                <a:lnTo>
                  <a:pt x="171338" y="953895"/>
                </a:lnTo>
                <a:lnTo>
                  <a:pt x="138466" y="916301"/>
                </a:lnTo>
                <a:lnTo>
                  <a:pt x="119551" y="870177"/>
                </a:lnTo>
                <a:lnTo>
                  <a:pt x="116765" y="819049"/>
                </a:lnTo>
                <a:lnTo>
                  <a:pt x="167789" y="371170"/>
                </a:lnTo>
                <a:lnTo>
                  <a:pt x="0" y="620553"/>
                </a:lnTo>
                <a:lnTo>
                  <a:pt x="0" y="247418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6120"/>
            <a:ext cx="662093" cy="744220"/>
          </a:xfrm>
          <a:custGeom>
            <a:avLst/>
            <a:gdLst/>
            <a:ahLst/>
            <a:cxnLst/>
            <a:rect l="l" t="t" r="r" b="b"/>
            <a:pathLst>
              <a:path w="993140" h="1116330">
                <a:moveTo>
                  <a:pt x="0" y="0"/>
                </a:moveTo>
                <a:lnTo>
                  <a:pt x="32070" y="36677"/>
                </a:lnTo>
                <a:lnTo>
                  <a:pt x="50985" y="82801"/>
                </a:lnTo>
                <a:lnTo>
                  <a:pt x="53771" y="133929"/>
                </a:lnTo>
                <a:lnTo>
                  <a:pt x="2747" y="581809"/>
                </a:lnTo>
                <a:lnTo>
                  <a:pt x="263486" y="194275"/>
                </a:lnTo>
                <a:lnTo>
                  <a:pt x="298841" y="157154"/>
                </a:lnTo>
                <a:lnTo>
                  <a:pt x="343195" y="134313"/>
                </a:lnTo>
                <a:lnTo>
                  <a:pt x="392629" y="127017"/>
                </a:lnTo>
                <a:lnTo>
                  <a:pt x="443220" y="136536"/>
                </a:lnTo>
                <a:lnTo>
                  <a:pt x="487874" y="162073"/>
                </a:lnTo>
                <a:lnTo>
                  <a:pt x="520745" y="199667"/>
                </a:lnTo>
                <a:lnTo>
                  <a:pt x="539661" y="245791"/>
                </a:lnTo>
                <a:lnTo>
                  <a:pt x="542447" y="296919"/>
                </a:lnTo>
                <a:lnTo>
                  <a:pt x="489168" y="764901"/>
                </a:lnTo>
                <a:lnTo>
                  <a:pt x="825543" y="310721"/>
                </a:lnTo>
                <a:lnTo>
                  <a:pt x="992809" y="434668"/>
                </a:lnTo>
                <a:lnTo>
                  <a:pt x="536246" y="1051136"/>
                </a:lnTo>
                <a:lnTo>
                  <a:pt x="500871" y="1087076"/>
                </a:lnTo>
                <a:lnTo>
                  <a:pt x="456902" y="1109075"/>
                </a:lnTo>
                <a:lnTo>
                  <a:pt x="408114" y="1115924"/>
                </a:lnTo>
                <a:lnTo>
                  <a:pt x="358286" y="1106415"/>
                </a:lnTo>
                <a:lnTo>
                  <a:pt x="313632" y="1080878"/>
                </a:lnTo>
                <a:lnTo>
                  <a:pt x="280761" y="1043284"/>
                </a:lnTo>
                <a:lnTo>
                  <a:pt x="261845" y="997160"/>
                </a:lnTo>
                <a:lnTo>
                  <a:pt x="259059" y="946033"/>
                </a:lnTo>
                <a:lnTo>
                  <a:pt x="310084" y="498153"/>
                </a:lnTo>
                <a:lnTo>
                  <a:pt x="49345" y="885686"/>
                </a:lnTo>
                <a:lnTo>
                  <a:pt x="14012" y="922824"/>
                </a:lnTo>
                <a:lnTo>
                  <a:pt x="0" y="930044"/>
                </a:lnTo>
                <a:lnTo>
                  <a:pt x="0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57379" y="6539891"/>
            <a:ext cx="929217" cy="318347"/>
          </a:xfrm>
          <a:custGeom>
            <a:avLst/>
            <a:gdLst/>
            <a:ahLst/>
            <a:cxnLst/>
            <a:rect l="l" t="t" r="r" b="b"/>
            <a:pathLst>
              <a:path w="1393825" h="477520">
                <a:moveTo>
                  <a:pt x="557759" y="477163"/>
                </a:moveTo>
                <a:lnTo>
                  <a:pt x="391861" y="477163"/>
                </a:lnTo>
                <a:lnTo>
                  <a:pt x="402763" y="412121"/>
                </a:lnTo>
                <a:lnTo>
                  <a:pt x="411269" y="362775"/>
                </a:lnTo>
                <a:lnTo>
                  <a:pt x="420092" y="314407"/>
                </a:lnTo>
                <a:lnTo>
                  <a:pt x="429344" y="267779"/>
                </a:lnTo>
                <a:lnTo>
                  <a:pt x="439141" y="223657"/>
                </a:lnTo>
                <a:lnTo>
                  <a:pt x="449598" y="182804"/>
                </a:lnTo>
                <a:lnTo>
                  <a:pt x="469944" y="120695"/>
                </a:lnTo>
                <a:lnTo>
                  <a:pt x="492421" y="73756"/>
                </a:lnTo>
                <a:lnTo>
                  <a:pt x="521025" y="36511"/>
                </a:lnTo>
                <a:lnTo>
                  <a:pt x="580081" y="2951"/>
                </a:lnTo>
                <a:lnTo>
                  <a:pt x="606206" y="0"/>
                </a:lnTo>
                <a:lnTo>
                  <a:pt x="632332" y="2951"/>
                </a:lnTo>
                <a:lnTo>
                  <a:pt x="691388" y="36511"/>
                </a:lnTo>
                <a:lnTo>
                  <a:pt x="719992" y="73756"/>
                </a:lnTo>
                <a:lnTo>
                  <a:pt x="742469" y="120695"/>
                </a:lnTo>
                <a:lnTo>
                  <a:pt x="762815" y="182804"/>
                </a:lnTo>
                <a:lnTo>
                  <a:pt x="773271" y="223660"/>
                </a:lnTo>
                <a:lnTo>
                  <a:pt x="774655" y="229891"/>
                </a:lnTo>
                <a:lnTo>
                  <a:pt x="606301" y="229891"/>
                </a:lnTo>
                <a:lnTo>
                  <a:pt x="604215" y="237692"/>
                </a:lnTo>
                <a:lnTo>
                  <a:pt x="586567" y="315396"/>
                </a:lnTo>
                <a:lnTo>
                  <a:pt x="575966" y="371122"/>
                </a:lnTo>
                <a:lnTo>
                  <a:pt x="565764" y="429432"/>
                </a:lnTo>
                <a:lnTo>
                  <a:pt x="557759" y="477163"/>
                </a:lnTo>
                <a:close/>
              </a:path>
              <a:path w="1393825" h="477520">
                <a:moveTo>
                  <a:pt x="820552" y="477163"/>
                </a:moveTo>
                <a:lnTo>
                  <a:pt x="654844" y="477163"/>
                </a:lnTo>
                <a:lnTo>
                  <a:pt x="646838" y="429432"/>
                </a:lnTo>
                <a:lnTo>
                  <a:pt x="636636" y="371122"/>
                </a:lnTo>
                <a:lnTo>
                  <a:pt x="626035" y="315396"/>
                </a:lnTo>
                <a:lnTo>
                  <a:pt x="614923" y="264046"/>
                </a:lnTo>
                <a:lnTo>
                  <a:pt x="606301" y="229891"/>
                </a:lnTo>
                <a:lnTo>
                  <a:pt x="774655" y="229891"/>
                </a:lnTo>
                <a:lnTo>
                  <a:pt x="783069" y="267790"/>
                </a:lnTo>
                <a:lnTo>
                  <a:pt x="792321" y="314425"/>
                </a:lnTo>
                <a:lnTo>
                  <a:pt x="801143" y="362797"/>
                </a:lnTo>
                <a:lnTo>
                  <a:pt x="809650" y="412137"/>
                </a:lnTo>
                <a:lnTo>
                  <a:pt x="820552" y="477163"/>
                </a:lnTo>
                <a:close/>
              </a:path>
              <a:path w="1393825" h="477520">
                <a:moveTo>
                  <a:pt x="245199" y="477163"/>
                </a:moveTo>
                <a:lnTo>
                  <a:pt x="76552" y="477163"/>
                </a:lnTo>
                <a:lnTo>
                  <a:pt x="69039" y="446793"/>
                </a:lnTo>
                <a:lnTo>
                  <a:pt x="54536" y="383950"/>
                </a:lnTo>
                <a:lnTo>
                  <a:pt x="41300" y="322798"/>
                </a:lnTo>
                <a:lnTo>
                  <a:pt x="29537" y="264948"/>
                </a:lnTo>
                <a:lnTo>
                  <a:pt x="19451" y="212015"/>
                </a:lnTo>
                <a:lnTo>
                  <a:pt x="11249" y="165612"/>
                </a:lnTo>
                <a:lnTo>
                  <a:pt x="5136" y="127352"/>
                </a:lnTo>
                <a:lnTo>
                  <a:pt x="0" y="81714"/>
                </a:lnTo>
                <a:lnTo>
                  <a:pt x="163477" y="81714"/>
                </a:lnTo>
                <a:lnTo>
                  <a:pt x="163477" y="79820"/>
                </a:lnTo>
                <a:lnTo>
                  <a:pt x="163382" y="78446"/>
                </a:lnTo>
                <a:lnTo>
                  <a:pt x="165547" y="95307"/>
                </a:lnTo>
                <a:lnTo>
                  <a:pt x="170646" y="127474"/>
                </a:lnTo>
                <a:lnTo>
                  <a:pt x="178531" y="172659"/>
                </a:lnTo>
                <a:lnTo>
                  <a:pt x="189057" y="228577"/>
                </a:lnTo>
                <a:lnTo>
                  <a:pt x="202076" y="292939"/>
                </a:lnTo>
                <a:lnTo>
                  <a:pt x="217441" y="363459"/>
                </a:lnTo>
                <a:lnTo>
                  <a:pt x="235007" y="437850"/>
                </a:lnTo>
                <a:lnTo>
                  <a:pt x="245199" y="477163"/>
                </a:lnTo>
                <a:close/>
              </a:path>
              <a:path w="1393825" h="477520">
                <a:moveTo>
                  <a:pt x="1082116" y="477163"/>
                </a:moveTo>
                <a:lnTo>
                  <a:pt x="916258" y="477163"/>
                </a:lnTo>
                <a:lnTo>
                  <a:pt x="927160" y="412121"/>
                </a:lnTo>
                <a:lnTo>
                  <a:pt x="935667" y="362775"/>
                </a:lnTo>
                <a:lnTo>
                  <a:pt x="944489" y="314407"/>
                </a:lnTo>
                <a:lnTo>
                  <a:pt x="953741" y="267779"/>
                </a:lnTo>
                <a:lnTo>
                  <a:pt x="963539" y="223657"/>
                </a:lnTo>
                <a:lnTo>
                  <a:pt x="973995" y="182804"/>
                </a:lnTo>
                <a:lnTo>
                  <a:pt x="994341" y="120695"/>
                </a:lnTo>
                <a:lnTo>
                  <a:pt x="1016818" y="73756"/>
                </a:lnTo>
                <a:lnTo>
                  <a:pt x="1045422" y="36511"/>
                </a:lnTo>
                <a:lnTo>
                  <a:pt x="1104478" y="2951"/>
                </a:lnTo>
                <a:lnTo>
                  <a:pt x="1130604" y="0"/>
                </a:lnTo>
                <a:lnTo>
                  <a:pt x="1161683" y="4094"/>
                </a:lnTo>
                <a:lnTo>
                  <a:pt x="1218603" y="36691"/>
                </a:lnTo>
                <a:lnTo>
                  <a:pt x="1244247" y="65087"/>
                </a:lnTo>
                <a:lnTo>
                  <a:pt x="1273101" y="110492"/>
                </a:lnTo>
                <a:lnTo>
                  <a:pt x="1301281" y="170251"/>
                </a:lnTo>
                <a:lnTo>
                  <a:pt x="1315029" y="205211"/>
                </a:lnTo>
                <a:lnTo>
                  <a:pt x="1137899" y="205211"/>
                </a:lnTo>
                <a:lnTo>
                  <a:pt x="1134207" y="217342"/>
                </a:lnTo>
                <a:lnTo>
                  <a:pt x="1122029" y="264093"/>
                </a:lnTo>
                <a:lnTo>
                  <a:pt x="1110917" y="315444"/>
                </a:lnTo>
                <a:lnTo>
                  <a:pt x="1100316" y="371169"/>
                </a:lnTo>
                <a:lnTo>
                  <a:pt x="1090114" y="429479"/>
                </a:lnTo>
                <a:lnTo>
                  <a:pt x="1082116" y="477163"/>
                </a:lnTo>
                <a:close/>
              </a:path>
              <a:path w="1393825" h="477520">
                <a:moveTo>
                  <a:pt x="1393832" y="477163"/>
                </a:moveTo>
                <a:lnTo>
                  <a:pt x="1225621" y="477163"/>
                </a:lnTo>
                <a:lnTo>
                  <a:pt x="1221255" y="459172"/>
                </a:lnTo>
                <a:lnTo>
                  <a:pt x="1204410" y="395825"/>
                </a:lnTo>
                <a:lnTo>
                  <a:pt x="1188634" y="341863"/>
                </a:lnTo>
                <a:lnTo>
                  <a:pt x="1174010" y="296554"/>
                </a:lnTo>
                <a:lnTo>
                  <a:pt x="1160623" y="259165"/>
                </a:lnTo>
                <a:lnTo>
                  <a:pt x="1137899" y="205211"/>
                </a:lnTo>
                <a:lnTo>
                  <a:pt x="1315029" y="205211"/>
                </a:lnTo>
                <a:lnTo>
                  <a:pt x="1329897" y="247099"/>
                </a:lnTo>
                <a:lnTo>
                  <a:pt x="1344282" y="291817"/>
                </a:lnTo>
                <a:lnTo>
                  <a:pt x="1358692" y="340632"/>
                </a:lnTo>
                <a:lnTo>
                  <a:pt x="1373103" y="393472"/>
                </a:lnTo>
                <a:lnTo>
                  <a:pt x="1387497" y="450261"/>
                </a:lnTo>
                <a:lnTo>
                  <a:pt x="1393832" y="477163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77844" y="6441769"/>
            <a:ext cx="951230" cy="416560"/>
          </a:xfrm>
          <a:custGeom>
            <a:avLst/>
            <a:gdLst/>
            <a:ahLst/>
            <a:cxnLst/>
            <a:rect l="l" t="t" r="r" b="b"/>
            <a:pathLst>
              <a:path w="1426844" h="624840">
                <a:moveTo>
                  <a:pt x="532317" y="624345"/>
                </a:moveTo>
                <a:lnTo>
                  <a:pt x="365743" y="624345"/>
                </a:lnTo>
                <a:lnTo>
                  <a:pt x="374351" y="579092"/>
                </a:lnTo>
                <a:lnTo>
                  <a:pt x="384553" y="520782"/>
                </a:lnTo>
                <a:lnTo>
                  <a:pt x="402768" y="412137"/>
                </a:lnTo>
                <a:lnTo>
                  <a:pt x="411274" y="362797"/>
                </a:lnTo>
                <a:lnTo>
                  <a:pt x="420097" y="314425"/>
                </a:lnTo>
                <a:lnTo>
                  <a:pt x="429352" y="267790"/>
                </a:lnTo>
                <a:lnTo>
                  <a:pt x="439153" y="223660"/>
                </a:lnTo>
                <a:lnTo>
                  <a:pt x="449612" y="182804"/>
                </a:lnTo>
                <a:lnTo>
                  <a:pt x="469964" y="120695"/>
                </a:lnTo>
                <a:lnTo>
                  <a:pt x="492421" y="73804"/>
                </a:lnTo>
                <a:lnTo>
                  <a:pt x="521053" y="36531"/>
                </a:lnTo>
                <a:lnTo>
                  <a:pt x="580134" y="2951"/>
                </a:lnTo>
                <a:lnTo>
                  <a:pt x="606254" y="0"/>
                </a:lnTo>
                <a:lnTo>
                  <a:pt x="632382" y="2951"/>
                </a:lnTo>
                <a:lnTo>
                  <a:pt x="691435" y="36511"/>
                </a:lnTo>
                <a:lnTo>
                  <a:pt x="720039" y="73756"/>
                </a:lnTo>
                <a:lnTo>
                  <a:pt x="742533" y="120742"/>
                </a:lnTo>
                <a:lnTo>
                  <a:pt x="762874" y="182852"/>
                </a:lnTo>
                <a:lnTo>
                  <a:pt x="773329" y="223704"/>
                </a:lnTo>
                <a:lnTo>
                  <a:pt x="774713" y="229938"/>
                </a:lnTo>
                <a:lnTo>
                  <a:pt x="606301" y="229938"/>
                </a:lnTo>
                <a:lnTo>
                  <a:pt x="604215" y="237740"/>
                </a:lnTo>
                <a:lnTo>
                  <a:pt x="586567" y="315444"/>
                </a:lnTo>
                <a:lnTo>
                  <a:pt x="575966" y="371169"/>
                </a:lnTo>
                <a:lnTo>
                  <a:pt x="565764" y="429479"/>
                </a:lnTo>
                <a:lnTo>
                  <a:pt x="547546" y="538141"/>
                </a:lnTo>
                <a:lnTo>
                  <a:pt x="539039" y="587486"/>
                </a:lnTo>
                <a:lnTo>
                  <a:pt x="532317" y="624345"/>
                </a:lnTo>
                <a:close/>
              </a:path>
              <a:path w="1426844" h="624840">
                <a:moveTo>
                  <a:pt x="846726" y="624345"/>
                </a:moveTo>
                <a:lnTo>
                  <a:pt x="680289" y="624345"/>
                </a:lnTo>
                <a:lnTo>
                  <a:pt x="673563" y="587465"/>
                </a:lnTo>
                <a:lnTo>
                  <a:pt x="665056" y="538125"/>
                </a:lnTo>
                <a:lnTo>
                  <a:pt x="646838" y="429479"/>
                </a:lnTo>
                <a:lnTo>
                  <a:pt x="636636" y="371169"/>
                </a:lnTo>
                <a:lnTo>
                  <a:pt x="626035" y="315444"/>
                </a:lnTo>
                <a:lnTo>
                  <a:pt x="614923" y="264093"/>
                </a:lnTo>
                <a:lnTo>
                  <a:pt x="606301" y="229938"/>
                </a:lnTo>
                <a:lnTo>
                  <a:pt x="774713" y="229938"/>
                </a:lnTo>
                <a:lnTo>
                  <a:pt x="783123" y="267826"/>
                </a:lnTo>
                <a:lnTo>
                  <a:pt x="792374" y="314454"/>
                </a:lnTo>
                <a:lnTo>
                  <a:pt x="801195" y="362823"/>
                </a:lnTo>
                <a:lnTo>
                  <a:pt x="809702" y="412168"/>
                </a:lnTo>
                <a:lnTo>
                  <a:pt x="827924" y="520830"/>
                </a:lnTo>
                <a:lnTo>
                  <a:pt x="838126" y="579140"/>
                </a:lnTo>
                <a:lnTo>
                  <a:pt x="846726" y="624345"/>
                </a:lnTo>
                <a:close/>
              </a:path>
              <a:path w="1426844" h="624840">
                <a:moveTo>
                  <a:pt x="287740" y="624345"/>
                </a:moveTo>
                <a:lnTo>
                  <a:pt x="116392" y="624345"/>
                </a:lnTo>
                <a:lnTo>
                  <a:pt x="113988" y="616567"/>
                </a:lnTo>
                <a:lnTo>
                  <a:pt x="99273" y="565049"/>
                </a:lnTo>
                <a:lnTo>
                  <a:pt x="84604" y="509759"/>
                </a:lnTo>
                <a:lnTo>
                  <a:pt x="69052" y="446840"/>
                </a:lnTo>
                <a:lnTo>
                  <a:pt x="54555" y="383998"/>
                </a:lnTo>
                <a:lnTo>
                  <a:pt x="41321" y="322845"/>
                </a:lnTo>
                <a:lnTo>
                  <a:pt x="29556" y="264996"/>
                </a:lnTo>
                <a:lnTo>
                  <a:pt x="19467" y="212063"/>
                </a:lnTo>
                <a:lnTo>
                  <a:pt x="11260" y="165659"/>
                </a:lnTo>
                <a:lnTo>
                  <a:pt x="5142" y="127399"/>
                </a:lnTo>
                <a:lnTo>
                  <a:pt x="0" y="81762"/>
                </a:lnTo>
                <a:lnTo>
                  <a:pt x="163477" y="81762"/>
                </a:lnTo>
                <a:lnTo>
                  <a:pt x="163477" y="79867"/>
                </a:lnTo>
                <a:lnTo>
                  <a:pt x="163382" y="78493"/>
                </a:lnTo>
                <a:lnTo>
                  <a:pt x="165547" y="95354"/>
                </a:lnTo>
                <a:lnTo>
                  <a:pt x="170646" y="127521"/>
                </a:lnTo>
                <a:lnTo>
                  <a:pt x="178531" y="172707"/>
                </a:lnTo>
                <a:lnTo>
                  <a:pt x="189057" y="228624"/>
                </a:lnTo>
                <a:lnTo>
                  <a:pt x="202076" y="292987"/>
                </a:lnTo>
                <a:lnTo>
                  <a:pt x="217441" y="363507"/>
                </a:lnTo>
                <a:lnTo>
                  <a:pt x="235007" y="437897"/>
                </a:lnTo>
                <a:lnTo>
                  <a:pt x="255742" y="517876"/>
                </a:lnTo>
                <a:lnTo>
                  <a:pt x="275088" y="585025"/>
                </a:lnTo>
                <a:lnTo>
                  <a:pt x="287740" y="624345"/>
                </a:lnTo>
                <a:close/>
              </a:path>
              <a:path w="1426844" h="624840">
                <a:moveTo>
                  <a:pt x="1056714" y="624345"/>
                </a:moveTo>
                <a:lnTo>
                  <a:pt x="890179" y="624345"/>
                </a:lnTo>
                <a:lnTo>
                  <a:pt x="898788" y="579092"/>
                </a:lnTo>
                <a:lnTo>
                  <a:pt x="908989" y="520782"/>
                </a:lnTo>
                <a:lnTo>
                  <a:pt x="927208" y="412121"/>
                </a:lnTo>
                <a:lnTo>
                  <a:pt x="935714" y="362776"/>
                </a:lnTo>
                <a:lnTo>
                  <a:pt x="944536" y="314407"/>
                </a:lnTo>
                <a:lnTo>
                  <a:pt x="953789" y="267779"/>
                </a:lnTo>
                <a:lnTo>
                  <a:pt x="963586" y="223657"/>
                </a:lnTo>
                <a:lnTo>
                  <a:pt x="974042" y="182804"/>
                </a:lnTo>
                <a:lnTo>
                  <a:pt x="994388" y="120695"/>
                </a:lnTo>
                <a:lnTo>
                  <a:pt x="1016866" y="73756"/>
                </a:lnTo>
                <a:lnTo>
                  <a:pt x="1045470" y="36511"/>
                </a:lnTo>
                <a:lnTo>
                  <a:pt x="1104525" y="2951"/>
                </a:lnTo>
                <a:lnTo>
                  <a:pt x="1130651" y="0"/>
                </a:lnTo>
                <a:lnTo>
                  <a:pt x="1161731" y="4094"/>
                </a:lnTo>
                <a:lnTo>
                  <a:pt x="1218650" y="36691"/>
                </a:lnTo>
                <a:lnTo>
                  <a:pt x="1244294" y="65087"/>
                </a:lnTo>
                <a:lnTo>
                  <a:pt x="1273149" y="110492"/>
                </a:lnTo>
                <a:lnTo>
                  <a:pt x="1301329" y="170251"/>
                </a:lnTo>
                <a:lnTo>
                  <a:pt x="1315076" y="205211"/>
                </a:lnTo>
                <a:lnTo>
                  <a:pt x="1137946" y="205211"/>
                </a:lnTo>
                <a:lnTo>
                  <a:pt x="1134254" y="217342"/>
                </a:lnTo>
                <a:lnTo>
                  <a:pt x="1122077" y="264093"/>
                </a:lnTo>
                <a:lnTo>
                  <a:pt x="1110965" y="315444"/>
                </a:lnTo>
                <a:lnTo>
                  <a:pt x="1100363" y="371169"/>
                </a:lnTo>
                <a:lnTo>
                  <a:pt x="1090161" y="429479"/>
                </a:lnTo>
                <a:lnTo>
                  <a:pt x="1071943" y="538141"/>
                </a:lnTo>
                <a:lnTo>
                  <a:pt x="1063437" y="587486"/>
                </a:lnTo>
                <a:lnTo>
                  <a:pt x="1056714" y="624345"/>
                </a:lnTo>
                <a:close/>
              </a:path>
              <a:path w="1426844" h="624840">
                <a:moveTo>
                  <a:pt x="1426330" y="624345"/>
                </a:moveTo>
                <a:lnTo>
                  <a:pt x="1259326" y="624345"/>
                </a:lnTo>
                <a:lnTo>
                  <a:pt x="1253966" y="598816"/>
                </a:lnTo>
                <a:lnTo>
                  <a:pt x="1239131" y="532639"/>
                </a:lnTo>
                <a:lnTo>
                  <a:pt x="1221302" y="459172"/>
                </a:lnTo>
                <a:lnTo>
                  <a:pt x="1204458" y="395825"/>
                </a:lnTo>
                <a:lnTo>
                  <a:pt x="1188681" y="341863"/>
                </a:lnTo>
                <a:lnTo>
                  <a:pt x="1174057" y="296554"/>
                </a:lnTo>
                <a:lnTo>
                  <a:pt x="1160670" y="259165"/>
                </a:lnTo>
                <a:lnTo>
                  <a:pt x="1137946" y="205211"/>
                </a:lnTo>
                <a:lnTo>
                  <a:pt x="1315076" y="205211"/>
                </a:lnTo>
                <a:lnTo>
                  <a:pt x="1329944" y="247099"/>
                </a:lnTo>
                <a:lnTo>
                  <a:pt x="1344330" y="291817"/>
                </a:lnTo>
                <a:lnTo>
                  <a:pt x="1358739" y="340632"/>
                </a:lnTo>
                <a:lnTo>
                  <a:pt x="1373151" y="393472"/>
                </a:lnTo>
                <a:lnTo>
                  <a:pt x="1387544" y="450261"/>
                </a:lnTo>
                <a:lnTo>
                  <a:pt x="1403196" y="516721"/>
                </a:lnTo>
                <a:lnTo>
                  <a:pt x="1417582" y="582105"/>
                </a:lnTo>
                <a:lnTo>
                  <a:pt x="1426330" y="624345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57716" y="2202220"/>
            <a:ext cx="3725333" cy="2459567"/>
          </a:xfrm>
          <a:custGeom>
            <a:avLst/>
            <a:gdLst/>
            <a:ahLst/>
            <a:cxnLst/>
            <a:rect l="l" t="t" r="r" b="b"/>
            <a:pathLst>
              <a:path w="5588000" h="3689350">
                <a:moveTo>
                  <a:pt x="0" y="2715131"/>
                </a:moveTo>
                <a:lnTo>
                  <a:pt x="0" y="3689178"/>
                </a:lnTo>
                <a:lnTo>
                  <a:pt x="5587900" y="3689178"/>
                </a:lnTo>
                <a:lnTo>
                  <a:pt x="5587900" y="2715131"/>
                </a:lnTo>
                <a:lnTo>
                  <a:pt x="3334602" y="2715131"/>
                </a:lnTo>
                <a:lnTo>
                  <a:pt x="3334602" y="764687"/>
                </a:lnTo>
                <a:lnTo>
                  <a:pt x="3270673" y="791666"/>
                </a:lnTo>
                <a:lnTo>
                  <a:pt x="3237217" y="807882"/>
                </a:lnTo>
                <a:lnTo>
                  <a:pt x="3225889" y="813386"/>
                </a:lnTo>
                <a:lnTo>
                  <a:pt x="3203498" y="824582"/>
                </a:lnTo>
                <a:lnTo>
                  <a:pt x="3196220" y="828388"/>
                </a:lnTo>
                <a:lnTo>
                  <a:pt x="3188719" y="831859"/>
                </a:lnTo>
                <a:lnTo>
                  <a:pt x="3181106" y="836337"/>
                </a:lnTo>
                <a:lnTo>
                  <a:pt x="3135426" y="862088"/>
                </a:lnTo>
                <a:lnTo>
                  <a:pt x="3124090" y="868562"/>
                </a:lnTo>
                <a:lnTo>
                  <a:pt x="3090083" y="889518"/>
                </a:lnTo>
                <a:lnTo>
                  <a:pt x="3045299" y="919411"/>
                </a:lnTo>
                <a:lnTo>
                  <a:pt x="3039675" y="923195"/>
                </a:lnTo>
                <a:lnTo>
                  <a:pt x="3034061" y="926927"/>
                </a:lnTo>
                <a:lnTo>
                  <a:pt x="3000515" y="951656"/>
                </a:lnTo>
                <a:lnTo>
                  <a:pt x="2956712" y="986060"/>
                </a:lnTo>
                <a:lnTo>
                  <a:pt x="2914569" y="1022308"/>
                </a:lnTo>
                <a:lnTo>
                  <a:pt x="2874086" y="1060401"/>
                </a:lnTo>
                <a:lnTo>
                  <a:pt x="2835263" y="1100338"/>
                </a:lnTo>
                <a:lnTo>
                  <a:pt x="2798854" y="1140957"/>
                </a:lnTo>
                <a:lnTo>
                  <a:pt x="2764158" y="1182934"/>
                </a:lnTo>
                <a:lnTo>
                  <a:pt x="2731175" y="1226270"/>
                </a:lnTo>
                <a:lnTo>
                  <a:pt x="2699904" y="1270965"/>
                </a:lnTo>
                <a:lnTo>
                  <a:pt x="2671872" y="1314610"/>
                </a:lnTo>
                <a:lnTo>
                  <a:pt x="2645399" y="1359145"/>
                </a:lnTo>
                <a:lnTo>
                  <a:pt x="2620483" y="1404569"/>
                </a:lnTo>
                <a:lnTo>
                  <a:pt x="2597125" y="1450884"/>
                </a:lnTo>
                <a:lnTo>
                  <a:pt x="2576725" y="1494872"/>
                </a:lnTo>
                <a:lnTo>
                  <a:pt x="2557609" y="1539391"/>
                </a:lnTo>
                <a:lnTo>
                  <a:pt x="2539778" y="1584440"/>
                </a:lnTo>
                <a:lnTo>
                  <a:pt x="2523232" y="1630019"/>
                </a:lnTo>
                <a:lnTo>
                  <a:pt x="2507333" y="1678223"/>
                </a:lnTo>
                <a:lnTo>
                  <a:pt x="2492537" y="1726711"/>
                </a:lnTo>
                <a:lnTo>
                  <a:pt x="2478846" y="1775482"/>
                </a:lnTo>
                <a:lnTo>
                  <a:pt x="2466258" y="1824536"/>
                </a:lnTo>
                <a:lnTo>
                  <a:pt x="2454775" y="1873874"/>
                </a:lnTo>
                <a:lnTo>
                  <a:pt x="2444395" y="1923495"/>
                </a:lnTo>
                <a:lnTo>
                  <a:pt x="2435120" y="1973399"/>
                </a:lnTo>
                <a:lnTo>
                  <a:pt x="2425902" y="2028055"/>
                </a:lnTo>
                <a:lnTo>
                  <a:pt x="2417766" y="2081975"/>
                </a:lnTo>
                <a:lnTo>
                  <a:pt x="2410600" y="2135166"/>
                </a:lnTo>
                <a:lnTo>
                  <a:pt x="2404293" y="2187640"/>
                </a:lnTo>
                <a:lnTo>
                  <a:pt x="2398733" y="2239404"/>
                </a:lnTo>
                <a:lnTo>
                  <a:pt x="2390504" y="2328232"/>
                </a:lnTo>
                <a:lnTo>
                  <a:pt x="2375011" y="2532931"/>
                </a:lnTo>
                <a:lnTo>
                  <a:pt x="2373820" y="2545636"/>
                </a:lnTo>
                <a:lnTo>
                  <a:pt x="2368551" y="2588162"/>
                </a:lnTo>
                <a:lnTo>
                  <a:pt x="2361786" y="2621197"/>
                </a:lnTo>
                <a:lnTo>
                  <a:pt x="2360887" y="2624812"/>
                </a:lnTo>
                <a:lnTo>
                  <a:pt x="2359768" y="2628357"/>
                </a:lnTo>
                <a:lnTo>
                  <a:pt x="2358427" y="2631833"/>
                </a:lnTo>
                <a:lnTo>
                  <a:pt x="2358315" y="2632505"/>
                </a:lnTo>
                <a:lnTo>
                  <a:pt x="2357307" y="2633064"/>
                </a:lnTo>
                <a:lnTo>
                  <a:pt x="2357307" y="2634968"/>
                </a:lnTo>
                <a:lnTo>
                  <a:pt x="2356188" y="2636423"/>
                </a:lnTo>
                <a:lnTo>
                  <a:pt x="2335363" y="2662846"/>
                </a:lnTo>
                <a:lnTo>
                  <a:pt x="2333796" y="2665757"/>
                </a:lnTo>
                <a:lnTo>
                  <a:pt x="2325511" y="2672474"/>
                </a:lnTo>
                <a:lnTo>
                  <a:pt x="2322824" y="2676057"/>
                </a:lnTo>
                <a:lnTo>
                  <a:pt x="2314091" y="2682998"/>
                </a:lnTo>
                <a:lnTo>
                  <a:pt x="2309837" y="2686805"/>
                </a:lnTo>
                <a:lnTo>
                  <a:pt x="2305582" y="2690723"/>
                </a:lnTo>
                <a:lnTo>
                  <a:pt x="2290692" y="2702927"/>
                </a:lnTo>
                <a:lnTo>
                  <a:pt x="2286213" y="2706958"/>
                </a:lnTo>
                <a:lnTo>
                  <a:pt x="2280503" y="2710988"/>
                </a:lnTo>
                <a:lnTo>
                  <a:pt x="2275017" y="2715131"/>
                </a:lnTo>
                <a:lnTo>
                  <a:pt x="0" y="2715131"/>
                </a:lnTo>
                <a:close/>
              </a:path>
              <a:path w="5588000" h="3689350">
                <a:moveTo>
                  <a:pt x="3334602" y="764687"/>
                </a:moveTo>
                <a:lnTo>
                  <a:pt x="3334602" y="2715131"/>
                </a:lnTo>
                <a:lnTo>
                  <a:pt x="3336369" y="2702451"/>
                </a:lnTo>
                <a:lnTo>
                  <a:pt x="3339482" y="2677596"/>
                </a:lnTo>
                <a:lnTo>
                  <a:pt x="3343294" y="2642700"/>
                </a:lnTo>
                <a:lnTo>
                  <a:pt x="3347217" y="2599861"/>
                </a:lnTo>
                <a:lnTo>
                  <a:pt x="3364159" y="2378804"/>
                </a:lnTo>
                <a:lnTo>
                  <a:pt x="3369022" y="2329589"/>
                </a:lnTo>
                <a:lnTo>
                  <a:pt x="3374390" y="2281546"/>
                </a:lnTo>
                <a:lnTo>
                  <a:pt x="3380338" y="2234744"/>
                </a:lnTo>
                <a:lnTo>
                  <a:pt x="3386942" y="2189254"/>
                </a:lnTo>
                <a:lnTo>
                  <a:pt x="3394276" y="2145144"/>
                </a:lnTo>
                <a:lnTo>
                  <a:pt x="3403665" y="2095802"/>
                </a:lnTo>
                <a:lnTo>
                  <a:pt x="3414968" y="2046943"/>
                </a:lnTo>
                <a:lnTo>
                  <a:pt x="3428185" y="1998566"/>
                </a:lnTo>
                <a:lnTo>
                  <a:pt x="3443315" y="1950671"/>
                </a:lnTo>
                <a:lnTo>
                  <a:pt x="3456514" y="1914531"/>
                </a:lnTo>
                <a:lnTo>
                  <a:pt x="3471942" y="1879457"/>
                </a:lnTo>
                <a:lnTo>
                  <a:pt x="3489598" y="1845452"/>
                </a:lnTo>
                <a:lnTo>
                  <a:pt x="3509483" y="1812513"/>
                </a:lnTo>
                <a:lnTo>
                  <a:pt x="3536508" y="1776873"/>
                </a:lnTo>
                <a:lnTo>
                  <a:pt x="3566027" y="1746517"/>
                </a:lnTo>
                <a:lnTo>
                  <a:pt x="3617410" y="1709137"/>
                </a:lnTo>
                <a:lnTo>
                  <a:pt x="3681003" y="1675549"/>
                </a:lnTo>
                <a:lnTo>
                  <a:pt x="3766215" y="1643955"/>
                </a:lnTo>
                <a:lnTo>
                  <a:pt x="3818298" y="1627272"/>
                </a:lnTo>
                <a:lnTo>
                  <a:pt x="3870841" y="1612102"/>
                </a:lnTo>
                <a:lnTo>
                  <a:pt x="3923845" y="1598446"/>
                </a:lnTo>
                <a:lnTo>
                  <a:pt x="3965665" y="1587874"/>
                </a:lnTo>
                <a:lnTo>
                  <a:pt x="4009254" y="1577091"/>
                </a:lnTo>
                <a:lnTo>
                  <a:pt x="4054572" y="1565922"/>
                </a:lnTo>
                <a:lnTo>
                  <a:pt x="4101579" y="1554193"/>
                </a:lnTo>
                <a:lnTo>
                  <a:pt x="4150234" y="1541730"/>
                </a:lnTo>
                <a:lnTo>
                  <a:pt x="4200497" y="1528360"/>
                </a:lnTo>
                <a:lnTo>
                  <a:pt x="4239053" y="1517751"/>
                </a:lnTo>
                <a:lnTo>
                  <a:pt x="4278869" y="1505968"/>
                </a:lnTo>
                <a:lnTo>
                  <a:pt x="4299310" y="1499495"/>
                </a:lnTo>
                <a:lnTo>
                  <a:pt x="4319720" y="1493064"/>
                </a:lnTo>
                <a:lnTo>
                  <a:pt x="4360823" y="1479657"/>
                </a:lnTo>
                <a:lnTo>
                  <a:pt x="4443897" y="1450324"/>
                </a:lnTo>
                <a:lnTo>
                  <a:pt x="4525964" y="1416736"/>
                </a:lnTo>
                <a:lnTo>
                  <a:pt x="4572132" y="1396319"/>
                </a:lnTo>
                <a:lnTo>
                  <a:pt x="4617788" y="1374924"/>
                </a:lnTo>
                <a:lnTo>
                  <a:pt x="4662932" y="1352551"/>
                </a:lnTo>
                <a:lnTo>
                  <a:pt x="4707565" y="1329200"/>
                </a:lnTo>
                <a:lnTo>
                  <a:pt x="4751685" y="1304870"/>
                </a:lnTo>
                <a:lnTo>
                  <a:pt x="4795294" y="1279562"/>
                </a:lnTo>
                <a:lnTo>
                  <a:pt x="4838391" y="1253275"/>
                </a:lnTo>
                <a:lnTo>
                  <a:pt x="4880904" y="1226055"/>
                </a:lnTo>
                <a:lnTo>
                  <a:pt x="4922763" y="1197946"/>
                </a:lnTo>
                <a:lnTo>
                  <a:pt x="4963966" y="1168949"/>
                </a:lnTo>
                <a:lnTo>
                  <a:pt x="5004514" y="1139062"/>
                </a:lnTo>
                <a:lnTo>
                  <a:pt x="5044407" y="1108287"/>
                </a:lnTo>
                <a:lnTo>
                  <a:pt x="5083645" y="1076623"/>
                </a:lnTo>
                <a:lnTo>
                  <a:pt x="5122228" y="1044070"/>
                </a:lnTo>
                <a:lnTo>
                  <a:pt x="5160092" y="1010683"/>
                </a:lnTo>
                <a:lnTo>
                  <a:pt x="5197173" y="976518"/>
                </a:lnTo>
                <a:lnTo>
                  <a:pt x="5233471" y="941575"/>
                </a:lnTo>
                <a:lnTo>
                  <a:pt x="5268985" y="905853"/>
                </a:lnTo>
                <a:lnTo>
                  <a:pt x="5303717" y="869353"/>
                </a:lnTo>
                <a:lnTo>
                  <a:pt x="5337666" y="832074"/>
                </a:lnTo>
                <a:lnTo>
                  <a:pt x="5370832" y="794017"/>
                </a:lnTo>
                <a:lnTo>
                  <a:pt x="5403160" y="755245"/>
                </a:lnTo>
                <a:lnTo>
                  <a:pt x="5434595" y="715824"/>
                </a:lnTo>
                <a:lnTo>
                  <a:pt x="5465138" y="675752"/>
                </a:lnTo>
                <a:lnTo>
                  <a:pt x="5494788" y="635031"/>
                </a:lnTo>
                <a:lnTo>
                  <a:pt x="5523546" y="593660"/>
                </a:lnTo>
                <a:lnTo>
                  <a:pt x="5551411" y="551639"/>
                </a:lnTo>
                <a:lnTo>
                  <a:pt x="5578383" y="508968"/>
                </a:lnTo>
                <a:lnTo>
                  <a:pt x="4747084" y="0"/>
                </a:lnTo>
                <a:lnTo>
                  <a:pt x="4719566" y="42575"/>
                </a:lnTo>
                <a:lnTo>
                  <a:pt x="4690489" y="84010"/>
                </a:lnTo>
                <a:lnTo>
                  <a:pt x="4659852" y="124305"/>
                </a:lnTo>
                <a:lnTo>
                  <a:pt x="4627655" y="163461"/>
                </a:lnTo>
                <a:lnTo>
                  <a:pt x="4593993" y="201366"/>
                </a:lnTo>
                <a:lnTo>
                  <a:pt x="4558963" y="237907"/>
                </a:lnTo>
                <a:lnTo>
                  <a:pt x="4522564" y="273085"/>
                </a:lnTo>
                <a:lnTo>
                  <a:pt x="4484796" y="306899"/>
                </a:lnTo>
                <a:lnTo>
                  <a:pt x="4445771" y="339255"/>
                </a:lnTo>
                <a:lnTo>
                  <a:pt x="4405600" y="370055"/>
                </a:lnTo>
                <a:lnTo>
                  <a:pt x="4364283" y="399300"/>
                </a:lnTo>
                <a:lnTo>
                  <a:pt x="4321820" y="426990"/>
                </a:lnTo>
                <a:lnTo>
                  <a:pt x="4278335" y="453046"/>
                </a:lnTo>
                <a:lnTo>
                  <a:pt x="4233954" y="477391"/>
                </a:lnTo>
                <a:lnTo>
                  <a:pt x="4188677" y="500024"/>
                </a:lnTo>
                <a:lnTo>
                  <a:pt x="4142502" y="520947"/>
                </a:lnTo>
                <a:lnTo>
                  <a:pt x="4096039" y="539980"/>
                </a:lnTo>
                <a:lnTo>
                  <a:pt x="4048904" y="556774"/>
                </a:lnTo>
                <a:lnTo>
                  <a:pt x="4011259" y="568850"/>
                </a:lnTo>
                <a:lnTo>
                  <a:pt x="3998634" y="572897"/>
                </a:lnTo>
                <a:lnTo>
                  <a:pt x="3943438" y="588683"/>
                </a:lnTo>
                <a:lnTo>
                  <a:pt x="3896146" y="601379"/>
                </a:lnTo>
                <a:lnTo>
                  <a:pt x="3846221" y="614022"/>
                </a:lnTo>
                <a:lnTo>
                  <a:pt x="3738794" y="640435"/>
                </a:lnTo>
                <a:lnTo>
                  <a:pt x="3681453" y="654851"/>
                </a:lnTo>
                <a:lnTo>
                  <a:pt x="3634840" y="666765"/>
                </a:lnTo>
                <a:lnTo>
                  <a:pt x="3588469" y="679458"/>
                </a:lnTo>
                <a:lnTo>
                  <a:pt x="3542339" y="692930"/>
                </a:lnTo>
                <a:lnTo>
                  <a:pt x="3496452" y="707181"/>
                </a:lnTo>
                <a:lnTo>
                  <a:pt x="3450806" y="722211"/>
                </a:lnTo>
                <a:lnTo>
                  <a:pt x="3405403" y="738019"/>
                </a:lnTo>
                <a:lnTo>
                  <a:pt x="3360241" y="754607"/>
                </a:lnTo>
                <a:lnTo>
                  <a:pt x="3337849" y="763340"/>
                </a:lnTo>
                <a:lnTo>
                  <a:pt x="3334602" y="764687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71885" y="4089112"/>
            <a:ext cx="1611207" cy="0"/>
          </a:xfrm>
          <a:custGeom>
            <a:avLst/>
            <a:gdLst/>
            <a:ahLst/>
            <a:cxnLst/>
            <a:rect l="l" t="t" r="r" b="b"/>
            <a:pathLst>
              <a:path w="2416809">
                <a:moveTo>
                  <a:pt x="0" y="0"/>
                </a:moveTo>
                <a:lnTo>
                  <a:pt x="2416646" y="0"/>
                </a:lnTo>
              </a:path>
            </a:pathLst>
          </a:custGeom>
          <a:ln w="367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7716" y="4089411"/>
            <a:ext cx="1578610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832" y="0"/>
                </a:lnTo>
              </a:path>
            </a:pathLst>
          </a:custGeom>
          <a:ln w="367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57716" y="4585727"/>
            <a:ext cx="3725333" cy="0"/>
          </a:xfrm>
          <a:custGeom>
            <a:avLst/>
            <a:gdLst/>
            <a:ahLst/>
            <a:cxnLst/>
            <a:rect l="l" t="t" r="r" b="b"/>
            <a:pathLst>
              <a:path w="5588000">
                <a:moveTo>
                  <a:pt x="0" y="0"/>
                </a:moveTo>
                <a:lnTo>
                  <a:pt x="5587900" y="0"/>
                </a:lnTo>
              </a:path>
            </a:pathLst>
          </a:custGeom>
          <a:ln w="36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03993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18318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32568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35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46818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61069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35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75319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989644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23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03894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18144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23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66368" y="4573523"/>
            <a:ext cx="22013" cy="9736"/>
          </a:xfrm>
          <a:custGeom>
            <a:avLst/>
            <a:gdLst/>
            <a:ahLst/>
            <a:cxnLst/>
            <a:rect l="l" t="t" r="r" b="b"/>
            <a:pathLst>
              <a:path w="33020" h="14604">
                <a:moveTo>
                  <a:pt x="0" y="0"/>
                </a:moveTo>
                <a:lnTo>
                  <a:pt x="8956" y="14554"/>
                </a:lnTo>
                <a:lnTo>
                  <a:pt x="324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72183" y="2495107"/>
            <a:ext cx="1549400" cy="1606550"/>
          </a:xfrm>
          <a:custGeom>
            <a:avLst/>
            <a:gdLst/>
            <a:ahLst/>
            <a:cxnLst/>
            <a:rect l="l" t="t" r="r" b="b"/>
            <a:pathLst>
              <a:path w="2324100" h="2409825">
                <a:moveTo>
                  <a:pt x="0" y="2409816"/>
                </a:moveTo>
                <a:lnTo>
                  <a:pt x="38066" y="2409816"/>
                </a:lnTo>
                <a:lnTo>
                  <a:pt x="40508" y="2400536"/>
                </a:lnTo>
                <a:lnTo>
                  <a:pt x="50897" y="2356497"/>
                </a:lnTo>
                <a:lnTo>
                  <a:pt x="60234" y="2308493"/>
                </a:lnTo>
                <a:lnTo>
                  <a:pt x="67665" y="2260980"/>
                </a:lnTo>
                <a:lnTo>
                  <a:pt x="73333" y="2215902"/>
                </a:lnTo>
                <a:lnTo>
                  <a:pt x="77643" y="2173344"/>
                </a:lnTo>
                <a:lnTo>
                  <a:pt x="96397" y="1931189"/>
                </a:lnTo>
                <a:lnTo>
                  <a:pt x="101311" y="1880791"/>
                </a:lnTo>
                <a:lnTo>
                  <a:pt x="106828" y="1831338"/>
                </a:lnTo>
                <a:lnTo>
                  <a:pt x="113011" y="1782890"/>
                </a:lnTo>
                <a:lnTo>
                  <a:pt x="119924" y="1735506"/>
                </a:lnTo>
                <a:lnTo>
                  <a:pt x="127633" y="1689245"/>
                </a:lnTo>
                <a:lnTo>
                  <a:pt x="137785" y="1636187"/>
                </a:lnTo>
                <a:lnTo>
                  <a:pt x="149976" y="1583644"/>
                </a:lnTo>
                <a:lnTo>
                  <a:pt x="164207" y="1531617"/>
                </a:lnTo>
                <a:lnTo>
                  <a:pt x="180478" y="1480105"/>
                </a:lnTo>
                <a:lnTo>
                  <a:pt x="195892" y="1438171"/>
                </a:lnTo>
                <a:lnTo>
                  <a:pt x="213905" y="1397491"/>
                </a:lnTo>
                <a:lnTo>
                  <a:pt x="234518" y="1358064"/>
                </a:lnTo>
                <a:lnTo>
                  <a:pt x="257730" y="1319891"/>
                </a:lnTo>
                <a:lnTo>
                  <a:pt x="291836" y="1274919"/>
                </a:lnTo>
                <a:lnTo>
                  <a:pt x="329892" y="1235837"/>
                </a:lnTo>
                <a:lnTo>
                  <a:pt x="393134" y="1189369"/>
                </a:lnTo>
                <a:lnTo>
                  <a:pt x="429984" y="1167992"/>
                </a:lnTo>
                <a:lnTo>
                  <a:pt x="468259" y="1149287"/>
                </a:lnTo>
                <a:lnTo>
                  <a:pt x="507960" y="1133254"/>
                </a:lnTo>
                <a:lnTo>
                  <a:pt x="551419" y="1117749"/>
                </a:lnTo>
                <a:lnTo>
                  <a:pt x="595193" y="1103279"/>
                </a:lnTo>
                <a:lnTo>
                  <a:pt x="639283" y="1089844"/>
                </a:lnTo>
                <a:lnTo>
                  <a:pt x="683688" y="1077444"/>
                </a:lnTo>
                <a:lnTo>
                  <a:pt x="728408" y="1066078"/>
                </a:lnTo>
                <a:lnTo>
                  <a:pt x="770796" y="1055376"/>
                </a:lnTo>
                <a:lnTo>
                  <a:pt x="814629" y="1044541"/>
                </a:lnTo>
                <a:lnTo>
                  <a:pt x="859863" y="1033400"/>
                </a:lnTo>
                <a:lnTo>
                  <a:pt x="906449" y="1021784"/>
                </a:lnTo>
                <a:lnTo>
                  <a:pt x="954341" y="1009521"/>
                </a:lnTo>
                <a:lnTo>
                  <a:pt x="1003493" y="996440"/>
                </a:lnTo>
                <a:lnTo>
                  <a:pt x="1041419" y="985705"/>
                </a:lnTo>
                <a:lnTo>
                  <a:pt x="1079513" y="974719"/>
                </a:lnTo>
                <a:lnTo>
                  <a:pt x="1118447" y="962754"/>
                </a:lnTo>
                <a:lnTo>
                  <a:pt x="1157885" y="949529"/>
                </a:lnTo>
                <a:lnTo>
                  <a:pt x="1237936" y="920867"/>
                </a:lnTo>
                <a:lnTo>
                  <a:pt x="1277248" y="904927"/>
                </a:lnTo>
                <a:lnTo>
                  <a:pt x="1316308" y="888735"/>
                </a:lnTo>
                <a:lnTo>
                  <a:pt x="1360512" y="869177"/>
                </a:lnTo>
                <a:lnTo>
                  <a:pt x="1404226" y="848682"/>
                </a:lnTo>
                <a:lnTo>
                  <a:pt x="1447450" y="827251"/>
                </a:lnTo>
                <a:lnTo>
                  <a:pt x="1490184" y="804884"/>
                </a:lnTo>
                <a:lnTo>
                  <a:pt x="1532428" y="781579"/>
                </a:lnTo>
                <a:lnTo>
                  <a:pt x="1574181" y="757339"/>
                </a:lnTo>
                <a:lnTo>
                  <a:pt x="1615445" y="732161"/>
                </a:lnTo>
                <a:lnTo>
                  <a:pt x="1656149" y="706091"/>
                </a:lnTo>
                <a:lnTo>
                  <a:pt x="1696226" y="679169"/>
                </a:lnTo>
                <a:lnTo>
                  <a:pt x="1735676" y="651396"/>
                </a:lnTo>
                <a:lnTo>
                  <a:pt x="1774499" y="622773"/>
                </a:lnTo>
                <a:lnTo>
                  <a:pt x="1812694" y="593299"/>
                </a:lnTo>
                <a:lnTo>
                  <a:pt x="1850262" y="562974"/>
                </a:lnTo>
                <a:lnTo>
                  <a:pt x="1887203" y="531798"/>
                </a:lnTo>
                <a:lnTo>
                  <a:pt x="1923456" y="499825"/>
                </a:lnTo>
                <a:lnTo>
                  <a:pt x="1958958" y="467106"/>
                </a:lnTo>
                <a:lnTo>
                  <a:pt x="1993711" y="433642"/>
                </a:lnTo>
                <a:lnTo>
                  <a:pt x="2027714" y="399433"/>
                </a:lnTo>
                <a:lnTo>
                  <a:pt x="2060968" y="364478"/>
                </a:lnTo>
                <a:lnTo>
                  <a:pt x="2093472" y="328779"/>
                </a:lnTo>
                <a:lnTo>
                  <a:pt x="2125226" y="292334"/>
                </a:lnTo>
                <a:lnTo>
                  <a:pt x="2156178" y="255205"/>
                </a:lnTo>
                <a:lnTo>
                  <a:pt x="2186275" y="217455"/>
                </a:lnTo>
                <a:lnTo>
                  <a:pt x="2215518" y="179082"/>
                </a:lnTo>
                <a:lnTo>
                  <a:pt x="2243906" y="140087"/>
                </a:lnTo>
                <a:lnTo>
                  <a:pt x="2271440" y="100470"/>
                </a:lnTo>
                <a:lnTo>
                  <a:pt x="2298119" y="60230"/>
                </a:lnTo>
                <a:lnTo>
                  <a:pt x="2323943" y="19369"/>
                </a:lnTo>
                <a:lnTo>
                  <a:pt x="2293043" y="0"/>
                </a:lnTo>
                <a:lnTo>
                  <a:pt x="2267645" y="40174"/>
                </a:lnTo>
                <a:lnTo>
                  <a:pt x="2241408" y="79737"/>
                </a:lnTo>
                <a:lnTo>
                  <a:pt x="2214331" y="118688"/>
                </a:lnTo>
                <a:lnTo>
                  <a:pt x="2186415" y="157029"/>
                </a:lnTo>
                <a:lnTo>
                  <a:pt x="2157659" y="194758"/>
                </a:lnTo>
                <a:lnTo>
                  <a:pt x="2128063" y="231876"/>
                </a:lnTo>
                <a:lnTo>
                  <a:pt x="2097628" y="268382"/>
                </a:lnTo>
                <a:lnTo>
                  <a:pt x="2066404" y="304216"/>
                </a:lnTo>
                <a:lnTo>
                  <a:pt x="2034444" y="339319"/>
                </a:lnTo>
                <a:lnTo>
                  <a:pt x="2001747" y="373689"/>
                </a:lnTo>
                <a:lnTo>
                  <a:pt x="1968314" y="407327"/>
                </a:lnTo>
                <a:lnTo>
                  <a:pt x="1934143" y="440233"/>
                </a:lnTo>
                <a:lnTo>
                  <a:pt x="1899237" y="472406"/>
                </a:lnTo>
                <a:lnTo>
                  <a:pt x="1863593" y="503848"/>
                </a:lnTo>
                <a:lnTo>
                  <a:pt x="1827273" y="534505"/>
                </a:lnTo>
                <a:lnTo>
                  <a:pt x="1790337" y="564327"/>
                </a:lnTo>
                <a:lnTo>
                  <a:pt x="1752784" y="593312"/>
                </a:lnTo>
                <a:lnTo>
                  <a:pt x="1714615" y="621462"/>
                </a:lnTo>
                <a:lnTo>
                  <a:pt x="1675829" y="648776"/>
                </a:lnTo>
                <a:lnTo>
                  <a:pt x="1636426" y="675254"/>
                </a:lnTo>
                <a:lnTo>
                  <a:pt x="1596408" y="700896"/>
                </a:lnTo>
                <a:lnTo>
                  <a:pt x="1555840" y="725660"/>
                </a:lnTo>
                <a:lnTo>
                  <a:pt x="1514790" y="749504"/>
                </a:lnTo>
                <a:lnTo>
                  <a:pt x="1473258" y="772428"/>
                </a:lnTo>
                <a:lnTo>
                  <a:pt x="1431245" y="794432"/>
                </a:lnTo>
                <a:lnTo>
                  <a:pt x="1388749" y="815515"/>
                </a:lnTo>
                <a:lnTo>
                  <a:pt x="1345772" y="835679"/>
                </a:lnTo>
                <a:lnTo>
                  <a:pt x="1302313" y="854923"/>
                </a:lnTo>
                <a:lnTo>
                  <a:pt x="1263771" y="870779"/>
                </a:lnTo>
                <a:lnTo>
                  <a:pt x="1225061" y="886383"/>
                </a:lnTo>
                <a:lnTo>
                  <a:pt x="1146689" y="914597"/>
                </a:lnTo>
                <a:lnTo>
                  <a:pt x="1107797" y="927276"/>
                </a:lnTo>
                <a:lnTo>
                  <a:pt x="1068989" y="939452"/>
                </a:lnTo>
                <a:lnTo>
                  <a:pt x="1030965" y="950648"/>
                </a:lnTo>
                <a:lnTo>
                  <a:pt x="993864" y="960836"/>
                </a:lnTo>
                <a:lnTo>
                  <a:pt x="945127" y="973824"/>
                </a:lnTo>
                <a:lnTo>
                  <a:pt x="897559" y="986027"/>
                </a:lnTo>
                <a:lnTo>
                  <a:pt x="851172" y="997615"/>
                </a:lnTo>
                <a:lnTo>
                  <a:pt x="761994" y="1019615"/>
                </a:lnTo>
                <a:lnTo>
                  <a:pt x="719228" y="1030363"/>
                </a:lnTo>
                <a:lnTo>
                  <a:pt x="673675" y="1042039"/>
                </a:lnTo>
                <a:lnTo>
                  <a:pt x="628440" y="1054752"/>
                </a:lnTo>
                <a:lnTo>
                  <a:pt x="583522" y="1068500"/>
                </a:lnTo>
                <a:lnTo>
                  <a:pt x="538921" y="1083285"/>
                </a:lnTo>
                <a:lnTo>
                  <a:pt x="494637" y="1099106"/>
                </a:lnTo>
                <a:lnTo>
                  <a:pt x="452645" y="1116099"/>
                </a:lnTo>
                <a:lnTo>
                  <a:pt x="412169" y="1135926"/>
                </a:lnTo>
                <a:lnTo>
                  <a:pt x="373210" y="1158587"/>
                </a:lnTo>
                <a:lnTo>
                  <a:pt x="335766" y="1184084"/>
                </a:lnTo>
                <a:lnTo>
                  <a:pt x="305446" y="1208523"/>
                </a:lnTo>
                <a:lnTo>
                  <a:pt x="277659" y="1235809"/>
                </a:lnTo>
                <a:lnTo>
                  <a:pt x="251178" y="1266641"/>
                </a:lnTo>
                <a:lnTo>
                  <a:pt x="227278" y="1299514"/>
                </a:lnTo>
                <a:lnTo>
                  <a:pt x="202862" y="1339703"/>
                </a:lnTo>
                <a:lnTo>
                  <a:pt x="181158" y="1381202"/>
                </a:lnTo>
                <a:lnTo>
                  <a:pt x="162165" y="1424009"/>
                </a:lnTo>
                <a:lnTo>
                  <a:pt x="145883" y="1468125"/>
                </a:lnTo>
                <a:lnTo>
                  <a:pt x="129160" y="1520985"/>
                </a:lnTo>
                <a:lnTo>
                  <a:pt x="114536" y="1574376"/>
                </a:lnTo>
                <a:lnTo>
                  <a:pt x="102010" y="1628298"/>
                </a:lnTo>
                <a:lnTo>
                  <a:pt x="91583" y="1682751"/>
                </a:lnTo>
                <a:lnTo>
                  <a:pt x="83709" y="1729833"/>
                </a:lnTo>
                <a:lnTo>
                  <a:pt x="76689" y="1777942"/>
                </a:lnTo>
                <a:lnTo>
                  <a:pt x="70438" y="1827029"/>
                </a:lnTo>
                <a:lnTo>
                  <a:pt x="64870" y="1877045"/>
                </a:lnTo>
                <a:lnTo>
                  <a:pt x="59898" y="1927943"/>
                </a:lnTo>
                <a:lnTo>
                  <a:pt x="51921" y="2025683"/>
                </a:lnTo>
                <a:lnTo>
                  <a:pt x="42882" y="2150060"/>
                </a:lnTo>
                <a:lnTo>
                  <a:pt x="39205" y="2190624"/>
                </a:lnTo>
                <a:lnTo>
                  <a:pt x="34369" y="2233673"/>
                </a:lnTo>
                <a:lnTo>
                  <a:pt x="28082" y="2278785"/>
                </a:lnTo>
                <a:lnTo>
                  <a:pt x="21083" y="2319542"/>
                </a:lnTo>
                <a:lnTo>
                  <a:pt x="7814" y="2380147"/>
                </a:lnTo>
                <a:lnTo>
                  <a:pt x="1567" y="2404107"/>
                </a:lnTo>
                <a:lnTo>
                  <a:pt x="895" y="2407017"/>
                </a:lnTo>
                <a:lnTo>
                  <a:pt x="0" y="2409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66856" y="2235958"/>
            <a:ext cx="1731857" cy="1865630"/>
          </a:xfrm>
          <a:custGeom>
            <a:avLst/>
            <a:gdLst/>
            <a:ahLst/>
            <a:cxnLst/>
            <a:rect l="l" t="t" r="r" b="b"/>
            <a:pathLst>
              <a:path w="2597784" h="2798445">
                <a:moveTo>
                  <a:pt x="268702" y="1940146"/>
                </a:moveTo>
                <a:lnTo>
                  <a:pt x="268702" y="2202152"/>
                </a:lnTo>
                <a:lnTo>
                  <a:pt x="279898" y="2151949"/>
                </a:lnTo>
                <a:lnTo>
                  <a:pt x="279898" y="2101242"/>
                </a:lnTo>
                <a:lnTo>
                  <a:pt x="302290" y="1998354"/>
                </a:lnTo>
                <a:lnTo>
                  <a:pt x="302290" y="1946192"/>
                </a:lnTo>
                <a:lnTo>
                  <a:pt x="358270" y="1714138"/>
                </a:lnTo>
                <a:lnTo>
                  <a:pt x="380662" y="1668530"/>
                </a:lnTo>
                <a:lnTo>
                  <a:pt x="391858" y="1623189"/>
                </a:lnTo>
                <a:lnTo>
                  <a:pt x="403054" y="1573714"/>
                </a:lnTo>
                <a:lnTo>
                  <a:pt x="447838" y="1477312"/>
                </a:lnTo>
                <a:lnTo>
                  <a:pt x="492621" y="1384307"/>
                </a:lnTo>
                <a:lnTo>
                  <a:pt x="526209" y="1339079"/>
                </a:lnTo>
                <a:lnTo>
                  <a:pt x="548601" y="1294700"/>
                </a:lnTo>
                <a:lnTo>
                  <a:pt x="582189" y="1254397"/>
                </a:lnTo>
                <a:lnTo>
                  <a:pt x="604581" y="1215343"/>
                </a:lnTo>
                <a:lnTo>
                  <a:pt x="638169" y="1177537"/>
                </a:lnTo>
                <a:lnTo>
                  <a:pt x="671757" y="1140979"/>
                </a:lnTo>
                <a:lnTo>
                  <a:pt x="705345" y="1105170"/>
                </a:lnTo>
                <a:lnTo>
                  <a:pt x="750128" y="1071046"/>
                </a:lnTo>
                <a:lnTo>
                  <a:pt x="783716" y="1038609"/>
                </a:lnTo>
                <a:lnTo>
                  <a:pt x="817304" y="1007859"/>
                </a:lnTo>
                <a:lnTo>
                  <a:pt x="839696" y="992409"/>
                </a:lnTo>
                <a:lnTo>
                  <a:pt x="850892" y="987259"/>
                </a:lnTo>
                <a:lnTo>
                  <a:pt x="862088" y="983116"/>
                </a:lnTo>
                <a:lnTo>
                  <a:pt x="862088" y="978526"/>
                </a:lnTo>
                <a:lnTo>
                  <a:pt x="906872" y="951544"/>
                </a:lnTo>
                <a:lnTo>
                  <a:pt x="918068" y="944842"/>
                </a:lnTo>
                <a:lnTo>
                  <a:pt x="929264" y="938571"/>
                </a:lnTo>
                <a:lnTo>
                  <a:pt x="940460" y="932572"/>
                </a:lnTo>
                <a:lnTo>
                  <a:pt x="940460" y="926689"/>
                </a:lnTo>
                <a:lnTo>
                  <a:pt x="985243" y="903401"/>
                </a:lnTo>
                <a:lnTo>
                  <a:pt x="996439" y="897863"/>
                </a:lnTo>
                <a:lnTo>
                  <a:pt x="1007635" y="892681"/>
                </a:lnTo>
                <a:lnTo>
                  <a:pt x="1018831" y="887626"/>
                </a:lnTo>
                <a:lnTo>
                  <a:pt x="1041223" y="877273"/>
                </a:lnTo>
                <a:lnTo>
                  <a:pt x="1052419" y="872249"/>
                </a:lnTo>
                <a:lnTo>
                  <a:pt x="1063615" y="867350"/>
                </a:lnTo>
                <a:lnTo>
                  <a:pt x="1074811" y="862536"/>
                </a:lnTo>
                <a:lnTo>
                  <a:pt x="1108399" y="844958"/>
                </a:lnTo>
                <a:lnTo>
                  <a:pt x="1119595" y="840716"/>
                </a:lnTo>
                <a:lnTo>
                  <a:pt x="1130791" y="836380"/>
                </a:lnTo>
                <a:lnTo>
                  <a:pt x="1141987" y="832190"/>
                </a:lnTo>
                <a:lnTo>
                  <a:pt x="1153183" y="828388"/>
                </a:lnTo>
                <a:lnTo>
                  <a:pt x="1197966" y="810028"/>
                </a:lnTo>
                <a:lnTo>
                  <a:pt x="1253946" y="792683"/>
                </a:lnTo>
                <a:lnTo>
                  <a:pt x="1298730" y="776352"/>
                </a:lnTo>
                <a:lnTo>
                  <a:pt x="1354710" y="761035"/>
                </a:lnTo>
                <a:lnTo>
                  <a:pt x="1399494" y="746734"/>
                </a:lnTo>
                <a:lnTo>
                  <a:pt x="1455473" y="733447"/>
                </a:lnTo>
                <a:lnTo>
                  <a:pt x="1511453" y="719285"/>
                </a:lnTo>
                <a:lnTo>
                  <a:pt x="1567433" y="705790"/>
                </a:lnTo>
                <a:lnTo>
                  <a:pt x="1623413" y="692714"/>
                </a:lnTo>
                <a:lnTo>
                  <a:pt x="1668197" y="679810"/>
                </a:lnTo>
                <a:lnTo>
                  <a:pt x="1724176" y="666830"/>
                </a:lnTo>
                <a:lnTo>
                  <a:pt x="1780156" y="650148"/>
                </a:lnTo>
                <a:lnTo>
                  <a:pt x="1791352" y="645798"/>
                </a:lnTo>
                <a:lnTo>
                  <a:pt x="1802548" y="641542"/>
                </a:lnTo>
                <a:lnTo>
                  <a:pt x="1824940" y="637222"/>
                </a:lnTo>
                <a:lnTo>
                  <a:pt x="1836136" y="632683"/>
                </a:lnTo>
                <a:lnTo>
                  <a:pt x="1880920" y="613985"/>
                </a:lnTo>
                <a:lnTo>
                  <a:pt x="1936899" y="592937"/>
                </a:lnTo>
                <a:lnTo>
                  <a:pt x="1992879" y="569909"/>
                </a:lnTo>
                <a:lnTo>
                  <a:pt x="2037663" y="544993"/>
                </a:lnTo>
                <a:lnTo>
                  <a:pt x="2082447" y="518188"/>
                </a:lnTo>
                <a:lnTo>
                  <a:pt x="2138427" y="489494"/>
                </a:lnTo>
                <a:lnTo>
                  <a:pt x="2183210" y="458998"/>
                </a:lnTo>
                <a:lnTo>
                  <a:pt x="2227994" y="426785"/>
                </a:lnTo>
                <a:lnTo>
                  <a:pt x="2272778" y="392856"/>
                </a:lnTo>
                <a:lnTo>
                  <a:pt x="2317562" y="357211"/>
                </a:lnTo>
                <a:lnTo>
                  <a:pt x="2351150" y="319956"/>
                </a:lnTo>
                <a:lnTo>
                  <a:pt x="2395933" y="281196"/>
                </a:lnTo>
                <a:lnTo>
                  <a:pt x="2429521" y="240932"/>
                </a:lnTo>
                <a:lnTo>
                  <a:pt x="2474305" y="199165"/>
                </a:lnTo>
                <a:lnTo>
                  <a:pt x="2507893" y="156017"/>
                </a:lnTo>
                <a:lnTo>
                  <a:pt x="2541481" y="111612"/>
                </a:lnTo>
                <a:lnTo>
                  <a:pt x="2575069" y="65951"/>
                </a:lnTo>
                <a:lnTo>
                  <a:pt x="2597461" y="19032"/>
                </a:lnTo>
                <a:lnTo>
                  <a:pt x="2575069" y="0"/>
                </a:lnTo>
                <a:lnTo>
                  <a:pt x="2541481" y="45751"/>
                </a:lnTo>
                <a:lnTo>
                  <a:pt x="2507893" y="90277"/>
                </a:lnTo>
                <a:lnTo>
                  <a:pt x="2474305" y="133580"/>
                </a:lnTo>
                <a:lnTo>
                  <a:pt x="2440717" y="175657"/>
                </a:lnTo>
                <a:lnTo>
                  <a:pt x="2407129" y="216390"/>
                </a:lnTo>
                <a:lnTo>
                  <a:pt x="2373542" y="255657"/>
                </a:lnTo>
                <a:lnTo>
                  <a:pt x="2328758" y="293460"/>
                </a:lnTo>
                <a:lnTo>
                  <a:pt x="2295170" y="329797"/>
                </a:lnTo>
                <a:lnTo>
                  <a:pt x="2250386" y="364566"/>
                </a:lnTo>
                <a:lnTo>
                  <a:pt x="2205602" y="397663"/>
                </a:lnTo>
                <a:lnTo>
                  <a:pt x="2160818" y="429089"/>
                </a:lnTo>
                <a:lnTo>
                  <a:pt x="2116035" y="458842"/>
                </a:lnTo>
                <a:lnTo>
                  <a:pt x="2071251" y="486840"/>
                </a:lnTo>
                <a:lnTo>
                  <a:pt x="2015271" y="512999"/>
                </a:lnTo>
                <a:lnTo>
                  <a:pt x="1970487" y="537318"/>
                </a:lnTo>
                <a:lnTo>
                  <a:pt x="1925703" y="559797"/>
                </a:lnTo>
                <a:lnTo>
                  <a:pt x="1869724" y="580174"/>
                </a:lnTo>
                <a:lnTo>
                  <a:pt x="1824940" y="598423"/>
                </a:lnTo>
                <a:lnTo>
                  <a:pt x="1813744" y="602769"/>
                </a:lnTo>
                <a:lnTo>
                  <a:pt x="1791352" y="606988"/>
                </a:lnTo>
                <a:lnTo>
                  <a:pt x="1780156" y="611208"/>
                </a:lnTo>
                <a:lnTo>
                  <a:pt x="1768960" y="615553"/>
                </a:lnTo>
                <a:lnTo>
                  <a:pt x="1712980" y="631899"/>
                </a:lnTo>
                <a:lnTo>
                  <a:pt x="1657001" y="644760"/>
                </a:lnTo>
                <a:lnTo>
                  <a:pt x="1612217" y="657589"/>
                </a:lnTo>
                <a:lnTo>
                  <a:pt x="1556237" y="670649"/>
                </a:lnTo>
                <a:lnTo>
                  <a:pt x="1500257" y="684203"/>
                </a:lnTo>
                <a:lnTo>
                  <a:pt x="1444277" y="698515"/>
                </a:lnTo>
                <a:lnTo>
                  <a:pt x="1399494" y="711949"/>
                </a:lnTo>
                <a:lnTo>
                  <a:pt x="1343514" y="726421"/>
                </a:lnTo>
                <a:lnTo>
                  <a:pt x="1287534" y="741931"/>
                </a:lnTo>
                <a:lnTo>
                  <a:pt x="1242750" y="758478"/>
                </a:lnTo>
                <a:lnTo>
                  <a:pt x="1186771" y="776064"/>
                </a:lnTo>
                <a:lnTo>
                  <a:pt x="1141987" y="794688"/>
                </a:lnTo>
                <a:lnTo>
                  <a:pt x="1130791" y="798560"/>
                </a:lnTo>
                <a:lnTo>
                  <a:pt x="1119595" y="802819"/>
                </a:lnTo>
                <a:lnTo>
                  <a:pt x="1052419" y="829620"/>
                </a:lnTo>
                <a:lnTo>
                  <a:pt x="1007635" y="850108"/>
                </a:lnTo>
                <a:lnTo>
                  <a:pt x="996439" y="855228"/>
                </a:lnTo>
                <a:lnTo>
                  <a:pt x="985243" y="860422"/>
                </a:lnTo>
                <a:lnTo>
                  <a:pt x="974047" y="865805"/>
                </a:lnTo>
                <a:lnTo>
                  <a:pt x="974047" y="871492"/>
                </a:lnTo>
                <a:lnTo>
                  <a:pt x="929264" y="895452"/>
                </a:lnTo>
                <a:lnTo>
                  <a:pt x="918068" y="901552"/>
                </a:lnTo>
                <a:lnTo>
                  <a:pt x="906872" y="907726"/>
                </a:lnTo>
                <a:lnTo>
                  <a:pt x="895676" y="914172"/>
                </a:lnTo>
                <a:lnTo>
                  <a:pt x="839696" y="948745"/>
                </a:lnTo>
                <a:lnTo>
                  <a:pt x="839696" y="953559"/>
                </a:lnTo>
                <a:lnTo>
                  <a:pt x="828500" y="957925"/>
                </a:lnTo>
                <a:lnTo>
                  <a:pt x="817304" y="963076"/>
                </a:lnTo>
                <a:lnTo>
                  <a:pt x="806108" y="978750"/>
                </a:lnTo>
                <a:lnTo>
                  <a:pt x="761324" y="1010353"/>
                </a:lnTo>
                <a:lnTo>
                  <a:pt x="716541" y="1043690"/>
                </a:lnTo>
                <a:lnTo>
                  <a:pt x="682953" y="1078761"/>
                </a:lnTo>
                <a:lnTo>
                  <a:pt x="649365" y="1115564"/>
                </a:lnTo>
                <a:lnTo>
                  <a:pt x="615777" y="1153227"/>
                </a:lnTo>
                <a:lnTo>
                  <a:pt x="582189" y="1192166"/>
                </a:lnTo>
                <a:lnTo>
                  <a:pt x="548601" y="1232382"/>
                </a:lnTo>
                <a:lnTo>
                  <a:pt x="526209" y="1273875"/>
                </a:lnTo>
                <a:lnTo>
                  <a:pt x="492621" y="1314598"/>
                </a:lnTo>
                <a:lnTo>
                  <a:pt x="470230" y="1356162"/>
                </a:lnTo>
                <a:lnTo>
                  <a:pt x="447838" y="1398568"/>
                </a:lnTo>
                <a:lnTo>
                  <a:pt x="425446" y="1441815"/>
                </a:lnTo>
                <a:lnTo>
                  <a:pt x="403054" y="1483461"/>
                </a:lnTo>
                <a:lnTo>
                  <a:pt x="391858" y="1525612"/>
                </a:lnTo>
                <a:lnTo>
                  <a:pt x="369466" y="1568270"/>
                </a:lnTo>
                <a:lnTo>
                  <a:pt x="358270" y="1611433"/>
                </a:lnTo>
                <a:lnTo>
                  <a:pt x="335878" y="1657584"/>
                </a:lnTo>
                <a:lnTo>
                  <a:pt x="268702" y="1940146"/>
                </a:lnTo>
                <a:close/>
              </a:path>
              <a:path w="2597784" h="2798445">
                <a:moveTo>
                  <a:pt x="246310" y="2097071"/>
                </a:moveTo>
                <a:lnTo>
                  <a:pt x="246310" y="2464565"/>
                </a:lnTo>
                <a:lnTo>
                  <a:pt x="257506" y="2397389"/>
                </a:lnTo>
                <a:lnTo>
                  <a:pt x="257506" y="2325035"/>
                </a:lnTo>
                <a:lnTo>
                  <a:pt x="268702" y="2288533"/>
                </a:lnTo>
                <a:lnTo>
                  <a:pt x="268702" y="1993000"/>
                </a:lnTo>
                <a:lnTo>
                  <a:pt x="246310" y="2097071"/>
                </a:lnTo>
                <a:close/>
              </a:path>
              <a:path w="2597784" h="2798445">
                <a:moveTo>
                  <a:pt x="235115" y="2198941"/>
                </a:moveTo>
                <a:lnTo>
                  <a:pt x="235115" y="2568687"/>
                </a:lnTo>
                <a:lnTo>
                  <a:pt x="246310" y="2557813"/>
                </a:lnTo>
                <a:lnTo>
                  <a:pt x="246310" y="2148283"/>
                </a:lnTo>
                <a:lnTo>
                  <a:pt x="235115" y="2198941"/>
                </a:lnTo>
                <a:close/>
              </a:path>
              <a:path w="2597784" h="2798445">
                <a:moveTo>
                  <a:pt x="223919" y="2286176"/>
                </a:moveTo>
                <a:lnTo>
                  <a:pt x="223919" y="2618190"/>
                </a:lnTo>
                <a:lnTo>
                  <a:pt x="235115" y="2611720"/>
                </a:lnTo>
                <a:lnTo>
                  <a:pt x="235115" y="2249043"/>
                </a:lnTo>
                <a:lnTo>
                  <a:pt x="223919" y="2286176"/>
                </a:lnTo>
                <a:close/>
              </a:path>
              <a:path w="2597784" h="2798445">
                <a:moveTo>
                  <a:pt x="212723" y="2462214"/>
                </a:moveTo>
                <a:lnTo>
                  <a:pt x="212723" y="2646163"/>
                </a:lnTo>
                <a:lnTo>
                  <a:pt x="223919" y="2641013"/>
                </a:lnTo>
                <a:lnTo>
                  <a:pt x="223919" y="2395710"/>
                </a:lnTo>
                <a:lnTo>
                  <a:pt x="212723" y="2462214"/>
                </a:lnTo>
                <a:close/>
              </a:path>
              <a:path w="2597784" h="2798445">
                <a:moveTo>
                  <a:pt x="201527" y="2552957"/>
                </a:moveTo>
                <a:lnTo>
                  <a:pt x="201527" y="2663982"/>
                </a:lnTo>
                <a:lnTo>
                  <a:pt x="212723" y="2651313"/>
                </a:lnTo>
                <a:lnTo>
                  <a:pt x="212723" y="2542097"/>
                </a:lnTo>
                <a:lnTo>
                  <a:pt x="201527" y="2552957"/>
                </a:lnTo>
                <a:close/>
              </a:path>
              <a:path w="2597784" h="2798445">
                <a:moveTo>
                  <a:pt x="111959" y="2709756"/>
                </a:moveTo>
                <a:lnTo>
                  <a:pt x="111959" y="2756331"/>
                </a:lnTo>
                <a:lnTo>
                  <a:pt x="134351" y="2742934"/>
                </a:lnTo>
                <a:lnTo>
                  <a:pt x="145547" y="2728915"/>
                </a:lnTo>
                <a:lnTo>
                  <a:pt x="167939" y="2714273"/>
                </a:lnTo>
                <a:lnTo>
                  <a:pt x="179135" y="2699008"/>
                </a:lnTo>
                <a:lnTo>
                  <a:pt x="190331" y="2687830"/>
                </a:lnTo>
                <a:lnTo>
                  <a:pt x="201527" y="2676155"/>
                </a:lnTo>
                <a:lnTo>
                  <a:pt x="201527" y="2596565"/>
                </a:lnTo>
                <a:lnTo>
                  <a:pt x="190331" y="2603885"/>
                </a:lnTo>
                <a:lnTo>
                  <a:pt x="190331" y="2630041"/>
                </a:lnTo>
                <a:lnTo>
                  <a:pt x="179135" y="2632728"/>
                </a:lnTo>
                <a:lnTo>
                  <a:pt x="179135" y="2645054"/>
                </a:lnTo>
                <a:lnTo>
                  <a:pt x="167939" y="2655508"/>
                </a:lnTo>
                <a:lnTo>
                  <a:pt x="156743" y="2665543"/>
                </a:lnTo>
                <a:lnTo>
                  <a:pt x="156743" y="2675161"/>
                </a:lnTo>
                <a:lnTo>
                  <a:pt x="145547" y="2679191"/>
                </a:lnTo>
                <a:lnTo>
                  <a:pt x="145547" y="2683333"/>
                </a:lnTo>
                <a:lnTo>
                  <a:pt x="134351" y="2691843"/>
                </a:lnTo>
                <a:lnTo>
                  <a:pt x="134351" y="2696209"/>
                </a:lnTo>
                <a:lnTo>
                  <a:pt x="123155" y="2705166"/>
                </a:lnTo>
                <a:lnTo>
                  <a:pt x="111959" y="2709756"/>
                </a:lnTo>
                <a:close/>
              </a:path>
              <a:path w="2597784" h="2798445">
                <a:moveTo>
                  <a:pt x="0" y="2798092"/>
                </a:moveTo>
                <a:lnTo>
                  <a:pt x="55979" y="2798092"/>
                </a:lnTo>
                <a:lnTo>
                  <a:pt x="78371" y="2788812"/>
                </a:lnTo>
                <a:lnTo>
                  <a:pt x="89567" y="2779605"/>
                </a:lnTo>
                <a:lnTo>
                  <a:pt x="111959" y="2761369"/>
                </a:lnTo>
                <a:lnTo>
                  <a:pt x="111959" y="2714458"/>
                </a:lnTo>
                <a:lnTo>
                  <a:pt x="89567" y="2727782"/>
                </a:lnTo>
                <a:lnTo>
                  <a:pt x="44783" y="2761369"/>
                </a:lnTo>
                <a:lnTo>
                  <a:pt x="22391" y="2779227"/>
                </a:lnTo>
                <a:lnTo>
                  <a:pt x="0" y="2798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32068" y="2396359"/>
            <a:ext cx="1557867" cy="1648883"/>
          </a:xfrm>
          <a:custGeom>
            <a:avLst/>
            <a:gdLst/>
            <a:ahLst/>
            <a:cxnLst/>
            <a:rect l="l" t="t" r="r" b="b"/>
            <a:pathLst>
              <a:path w="2336800" h="2473325">
                <a:moveTo>
                  <a:pt x="2158467" y="194473"/>
                </a:moveTo>
                <a:lnTo>
                  <a:pt x="2185226" y="217985"/>
                </a:lnTo>
                <a:lnTo>
                  <a:pt x="2225643" y="170402"/>
                </a:lnTo>
                <a:lnTo>
                  <a:pt x="2235392" y="158221"/>
                </a:lnTo>
                <a:lnTo>
                  <a:pt x="2254471" y="133607"/>
                </a:lnTo>
                <a:lnTo>
                  <a:pt x="2264157" y="121364"/>
                </a:lnTo>
                <a:lnTo>
                  <a:pt x="2318975" y="45567"/>
                </a:lnTo>
                <a:lnTo>
                  <a:pt x="2336259" y="19480"/>
                </a:lnTo>
                <a:lnTo>
                  <a:pt x="2305918" y="0"/>
                </a:lnTo>
                <a:lnTo>
                  <a:pt x="2297617" y="12611"/>
                </a:lnTo>
                <a:lnTo>
                  <a:pt x="2271434" y="50381"/>
                </a:lnTo>
                <a:lnTo>
                  <a:pt x="2245110" y="87632"/>
                </a:lnTo>
                <a:lnTo>
                  <a:pt x="2207665" y="135920"/>
                </a:lnTo>
                <a:lnTo>
                  <a:pt x="2198101" y="147898"/>
                </a:lnTo>
                <a:lnTo>
                  <a:pt x="2158467" y="194473"/>
                </a:lnTo>
                <a:close/>
              </a:path>
              <a:path w="2336800" h="2473325">
                <a:moveTo>
                  <a:pt x="1790008" y="514230"/>
                </a:moveTo>
                <a:lnTo>
                  <a:pt x="1809489" y="543675"/>
                </a:lnTo>
                <a:lnTo>
                  <a:pt x="1850818" y="515657"/>
                </a:lnTo>
                <a:lnTo>
                  <a:pt x="1891389" y="486635"/>
                </a:lnTo>
                <a:lnTo>
                  <a:pt x="1931202" y="456607"/>
                </a:lnTo>
                <a:lnTo>
                  <a:pt x="1970257" y="425575"/>
                </a:lnTo>
                <a:lnTo>
                  <a:pt x="2008553" y="393537"/>
                </a:lnTo>
                <a:lnTo>
                  <a:pt x="1985154" y="367003"/>
                </a:lnTo>
                <a:lnTo>
                  <a:pt x="1947592" y="398394"/>
                </a:lnTo>
                <a:lnTo>
                  <a:pt x="1909297" y="428812"/>
                </a:lnTo>
                <a:lnTo>
                  <a:pt x="1870268" y="458257"/>
                </a:lnTo>
                <a:lnTo>
                  <a:pt x="1830505" y="486730"/>
                </a:lnTo>
                <a:lnTo>
                  <a:pt x="1790008" y="514230"/>
                </a:lnTo>
                <a:close/>
              </a:path>
              <a:path w="2336800" h="2473325">
                <a:moveTo>
                  <a:pt x="1348664" y="723034"/>
                </a:moveTo>
                <a:lnTo>
                  <a:pt x="1359860" y="756622"/>
                </a:lnTo>
                <a:lnTo>
                  <a:pt x="1407342" y="741073"/>
                </a:lnTo>
                <a:lnTo>
                  <a:pt x="1454303" y="724196"/>
                </a:lnTo>
                <a:lnTo>
                  <a:pt x="1500744" y="705992"/>
                </a:lnTo>
                <a:lnTo>
                  <a:pt x="1546664" y="686459"/>
                </a:lnTo>
                <a:lnTo>
                  <a:pt x="1592064" y="665599"/>
                </a:lnTo>
                <a:lnTo>
                  <a:pt x="1576166" y="633466"/>
                </a:lnTo>
                <a:lnTo>
                  <a:pt x="1531688" y="653977"/>
                </a:lnTo>
                <a:lnTo>
                  <a:pt x="1486699" y="673189"/>
                </a:lnTo>
                <a:lnTo>
                  <a:pt x="1441198" y="691103"/>
                </a:lnTo>
                <a:lnTo>
                  <a:pt x="1395187" y="707718"/>
                </a:lnTo>
                <a:lnTo>
                  <a:pt x="1348664" y="723034"/>
                </a:lnTo>
                <a:close/>
              </a:path>
              <a:path w="2336800" h="2473325">
                <a:moveTo>
                  <a:pt x="871940" y="849436"/>
                </a:moveTo>
                <a:lnTo>
                  <a:pt x="882016" y="883584"/>
                </a:lnTo>
                <a:lnTo>
                  <a:pt x="929259" y="870222"/>
                </a:lnTo>
                <a:lnTo>
                  <a:pt x="976770" y="857543"/>
                </a:lnTo>
                <a:lnTo>
                  <a:pt x="1024496" y="845342"/>
                </a:lnTo>
                <a:lnTo>
                  <a:pt x="1072383" y="833415"/>
                </a:lnTo>
                <a:lnTo>
                  <a:pt x="1120378" y="821558"/>
                </a:lnTo>
                <a:lnTo>
                  <a:pt x="1111869" y="786963"/>
                </a:lnTo>
                <a:lnTo>
                  <a:pt x="1063873" y="798834"/>
                </a:lnTo>
                <a:lnTo>
                  <a:pt x="1015839" y="810808"/>
                </a:lnTo>
                <a:lnTo>
                  <a:pt x="967810" y="823093"/>
                </a:lnTo>
                <a:lnTo>
                  <a:pt x="919829" y="835899"/>
                </a:lnTo>
                <a:lnTo>
                  <a:pt x="871940" y="849436"/>
                </a:lnTo>
                <a:close/>
              </a:path>
              <a:path w="2336800" h="2473325">
                <a:moveTo>
                  <a:pt x="426453" y="1072012"/>
                </a:moveTo>
                <a:lnTo>
                  <a:pt x="449853" y="1098882"/>
                </a:lnTo>
                <a:lnTo>
                  <a:pt x="487625" y="1068252"/>
                </a:lnTo>
                <a:lnTo>
                  <a:pt x="526832" y="1039849"/>
                </a:lnTo>
                <a:lnTo>
                  <a:pt x="567473" y="1013672"/>
                </a:lnTo>
                <a:lnTo>
                  <a:pt x="609549" y="989723"/>
                </a:lnTo>
                <a:lnTo>
                  <a:pt x="653059" y="968001"/>
                </a:lnTo>
                <a:lnTo>
                  <a:pt x="637833" y="936317"/>
                </a:lnTo>
                <a:lnTo>
                  <a:pt x="592599" y="958848"/>
                </a:lnTo>
                <a:lnTo>
                  <a:pt x="548844" y="983683"/>
                </a:lnTo>
                <a:lnTo>
                  <a:pt x="506568" y="1010822"/>
                </a:lnTo>
                <a:lnTo>
                  <a:pt x="465771" y="1040265"/>
                </a:lnTo>
                <a:lnTo>
                  <a:pt x="426453" y="1072012"/>
                </a:lnTo>
                <a:close/>
              </a:path>
              <a:path w="2336800" h="2473325">
                <a:moveTo>
                  <a:pt x="156295" y="1490069"/>
                </a:moveTo>
                <a:lnTo>
                  <a:pt x="189883" y="1501937"/>
                </a:lnTo>
                <a:lnTo>
                  <a:pt x="206717" y="1455987"/>
                </a:lnTo>
                <a:lnTo>
                  <a:pt x="225524" y="1410968"/>
                </a:lnTo>
                <a:lnTo>
                  <a:pt x="246303" y="1366878"/>
                </a:lnTo>
                <a:lnTo>
                  <a:pt x="269056" y="1323718"/>
                </a:lnTo>
                <a:lnTo>
                  <a:pt x="293781" y="1281488"/>
                </a:lnTo>
                <a:lnTo>
                  <a:pt x="263552" y="1263687"/>
                </a:lnTo>
                <a:lnTo>
                  <a:pt x="238045" y="1307042"/>
                </a:lnTo>
                <a:lnTo>
                  <a:pt x="214566" y="1351358"/>
                </a:lnTo>
                <a:lnTo>
                  <a:pt x="193115" y="1396634"/>
                </a:lnTo>
                <a:lnTo>
                  <a:pt x="173691" y="1442871"/>
                </a:lnTo>
                <a:lnTo>
                  <a:pt x="156295" y="1490069"/>
                </a:lnTo>
                <a:close/>
              </a:path>
              <a:path w="2336800" h="2473325">
                <a:moveTo>
                  <a:pt x="56091" y="1976197"/>
                </a:moveTo>
                <a:lnTo>
                  <a:pt x="91582" y="1980004"/>
                </a:lnTo>
                <a:lnTo>
                  <a:pt x="97089" y="1931102"/>
                </a:lnTo>
                <a:lnTo>
                  <a:pt x="103310" y="1882345"/>
                </a:lnTo>
                <a:lnTo>
                  <a:pt x="110316" y="1833743"/>
                </a:lnTo>
                <a:lnTo>
                  <a:pt x="118177" y="1785309"/>
                </a:lnTo>
                <a:lnTo>
                  <a:pt x="126962" y="1737052"/>
                </a:lnTo>
                <a:lnTo>
                  <a:pt x="92030" y="1729886"/>
                </a:lnTo>
                <a:lnTo>
                  <a:pt x="83069" y="1779030"/>
                </a:lnTo>
                <a:lnTo>
                  <a:pt x="75075" y="1828244"/>
                </a:lnTo>
                <a:lnTo>
                  <a:pt x="67968" y="1877517"/>
                </a:lnTo>
                <a:lnTo>
                  <a:pt x="61667" y="1926838"/>
                </a:lnTo>
                <a:lnTo>
                  <a:pt x="56091" y="1976197"/>
                </a:lnTo>
                <a:close/>
              </a:path>
              <a:path w="2336800" h="2473325">
                <a:moveTo>
                  <a:pt x="0" y="2463333"/>
                </a:moveTo>
                <a:lnTo>
                  <a:pt x="46591" y="2424088"/>
                </a:lnTo>
                <a:lnTo>
                  <a:pt x="55714" y="2374524"/>
                </a:lnTo>
                <a:lnTo>
                  <a:pt x="62344" y="2324788"/>
                </a:lnTo>
                <a:lnTo>
                  <a:pt x="67195" y="2275063"/>
                </a:lnTo>
                <a:lnTo>
                  <a:pt x="70982" y="2225531"/>
                </a:lnTo>
                <a:lnTo>
                  <a:pt x="35491" y="2223068"/>
                </a:lnTo>
                <a:lnTo>
                  <a:pt x="31714" y="2272088"/>
                </a:lnTo>
                <a:lnTo>
                  <a:pt x="26932" y="2320813"/>
                </a:lnTo>
                <a:lnTo>
                  <a:pt x="20489" y="2369054"/>
                </a:lnTo>
                <a:lnTo>
                  <a:pt x="11730" y="2416624"/>
                </a:lnTo>
                <a:lnTo>
                  <a:pt x="0" y="2463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18169" y="3810355"/>
            <a:ext cx="1009227" cy="1009227"/>
          </a:xfrm>
          <a:custGeom>
            <a:avLst/>
            <a:gdLst/>
            <a:ahLst/>
            <a:cxnLst/>
            <a:rect l="l" t="t" r="r" b="b"/>
            <a:pathLst>
              <a:path w="1513840" h="1513840">
                <a:moveTo>
                  <a:pt x="1513648" y="1513649"/>
                </a:moveTo>
                <a:lnTo>
                  <a:pt x="756815" y="1513649"/>
                </a:lnTo>
                <a:lnTo>
                  <a:pt x="708962" y="1512160"/>
                </a:lnTo>
                <a:lnTo>
                  <a:pt x="661890" y="1507752"/>
                </a:lnTo>
                <a:lnTo>
                  <a:pt x="615698" y="1500514"/>
                </a:lnTo>
                <a:lnTo>
                  <a:pt x="570474" y="1490535"/>
                </a:lnTo>
                <a:lnTo>
                  <a:pt x="526308" y="1477903"/>
                </a:lnTo>
                <a:lnTo>
                  <a:pt x="483287" y="1462706"/>
                </a:lnTo>
                <a:lnTo>
                  <a:pt x="441500" y="1445034"/>
                </a:lnTo>
                <a:lnTo>
                  <a:pt x="401037" y="1424975"/>
                </a:lnTo>
                <a:lnTo>
                  <a:pt x="361985" y="1402618"/>
                </a:lnTo>
                <a:lnTo>
                  <a:pt x="324434" y="1378051"/>
                </a:lnTo>
                <a:lnTo>
                  <a:pt x="288471" y="1351364"/>
                </a:lnTo>
                <a:lnTo>
                  <a:pt x="254187" y="1322644"/>
                </a:lnTo>
                <a:lnTo>
                  <a:pt x="221668" y="1291980"/>
                </a:lnTo>
                <a:lnTo>
                  <a:pt x="191005" y="1259462"/>
                </a:lnTo>
                <a:lnTo>
                  <a:pt x="162285" y="1225177"/>
                </a:lnTo>
                <a:lnTo>
                  <a:pt x="135597" y="1189214"/>
                </a:lnTo>
                <a:lnTo>
                  <a:pt x="111030" y="1151663"/>
                </a:lnTo>
                <a:lnTo>
                  <a:pt x="88673" y="1112611"/>
                </a:lnTo>
                <a:lnTo>
                  <a:pt x="68614" y="1072148"/>
                </a:lnTo>
                <a:lnTo>
                  <a:pt x="50942" y="1030361"/>
                </a:lnTo>
                <a:lnTo>
                  <a:pt x="35745" y="987341"/>
                </a:lnTo>
                <a:lnTo>
                  <a:pt x="23113" y="943174"/>
                </a:lnTo>
                <a:lnTo>
                  <a:pt x="13134" y="897950"/>
                </a:lnTo>
                <a:lnTo>
                  <a:pt x="5896" y="851759"/>
                </a:lnTo>
                <a:lnTo>
                  <a:pt x="1488" y="804687"/>
                </a:lnTo>
                <a:lnTo>
                  <a:pt x="0" y="756807"/>
                </a:lnTo>
                <a:lnTo>
                  <a:pt x="1488" y="708961"/>
                </a:lnTo>
                <a:lnTo>
                  <a:pt x="5896" y="661890"/>
                </a:lnTo>
                <a:lnTo>
                  <a:pt x="13134" y="615698"/>
                </a:lnTo>
                <a:lnTo>
                  <a:pt x="23113" y="570474"/>
                </a:lnTo>
                <a:lnTo>
                  <a:pt x="35745" y="526308"/>
                </a:lnTo>
                <a:lnTo>
                  <a:pt x="50942" y="483287"/>
                </a:lnTo>
                <a:lnTo>
                  <a:pt x="68614" y="441501"/>
                </a:lnTo>
                <a:lnTo>
                  <a:pt x="88673" y="401037"/>
                </a:lnTo>
                <a:lnTo>
                  <a:pt x="111030" y="361985"/>
                </a:lnTo>
                <a:lnTo>
                  <a:pt x="135597" y="324434"/>
                </a:lnTo>
                <a:lnTo>
                  <a:pt x="162285" y="288472"/>
                </a:lnTo>
                <a:lnTo>
                  <a:pt x="191005" y="254187"/>
                </a:lnTo>
                <a:lnTo>
                  <a:pt x="221668" y="221668"/>
                </a:lnTo>
                <a:lnTo>
                  <a:pt x="254187" y="191005"/>
                </a:lnTo>
                <a:lnTo>
                  <a:pt x="288471" y="162285"/>
                </a:lnTo>
                <a:lnTo>
                  <a:pt x="324434" y="135597"/>
                </a:lnTo>
                <a:lnTo>
                  <a:pt x="361985" y="111031"/>
                </a:lnTo>
                <a:lnTo>
                  <a:pt x="401037" y="88673"/>
                </a:lnTo>
                <a:lnTo>
                  <a:pt x="441500" y="68614"/>
                </a:lnTo>
                <a:lnTo>
                  <a:pt x="483287" y="50942"/>
                </a:lnTo>
                <a:lnTo>
                  <a:pt x="526308" y="35746"/>
                </a:lnTo>
                <a:lnTo>
                  <a:pt x="570474" y="23114"/>
                </a:lnTo>
                <a:lnTo>
                  <a:pt x="615698" y="13134"/>
                </a:lnTo>
                <a:lnTo>
                  <a:pt x="661890" y="5896"/>
                </a:lnTo>
                <a:lnTo>
                  <a:pt x="708962" y="1488"/>
                </a:lnTo>
                <a:lnTo>
                  <a:pt x="756824" y="0"/>
                </a:lnTo>
                <a:lnTo>
                  <a:pt x="804687" y="1488"/>
                </a:lnTo>
                <a:lnTo>
                  <a:pt x="851759" y="5896"/>
                </a:lnTo>
                <a:lnTo>
                  <a:pt x="897951" y="13134"/>
                </a:lnTo>
                <a:lnTo>
                  <a:pt x="943174" y="23114"/>
                </a:lnTo>
                <a:lnTo>
                  <a:pt x="987341" y="35746"/>
                </a:lnTo>
                <a:lnTo>
                  <a:pt x="1030361" y="50942"/>
                </a:lnTo>
                <a:lnTo>
                  <a:pt x="1072148" y="68614"/>
                </a:lnTo>
                <a:lnTo>
                  <a:pt x="1112611" y="88673"/>
                </a:lnTo>
                <a:lnTo>
                  <a:pt x="1151663" y="111031"/>
                </a:lnTo>
                <a:lnTo>
                  <a:pt x="1189214" y="135597"/>
                </a:lnTo>
                <a:lnTo>
                  <a:pt x="1225177" y="162285"/>
                </a:lnTo>
                <a:lnTo>
                  <a:pt x="1259462" y="191005"/>
                </a:lnTo>
                <a:lnTo>
                  <a:pt x="1291980" y="221668"/>
                </a:lnTo>
                <a:lnTo>
                  <a:pt x="1322644" y="254187"/>
                </a:lnTo>
                <a:lnTo>
                  <a:pt x="1351363" y="288472"/>
                </a:lnTo>
                <a:lnTo>
                  <a:pt x="1378051" y="324434"/>
                </a:lnTo>
                <a:lnTo>
                  <a:pt x="1402618" y="361985"/>
                </a:lnTo>
                <a:lnTo>
                  <a:pt x="1424975" y="401037"/>
                </a:lnTo>
                <a:lnTo>
                  <a:pt x="1445034" y="441501"/>
                </a:lnTo>
                <a:lnTo>
                  <a:pt x="1462706" y="483287"/>
                </a:lnTo>
                <a:lnTo>
                  <a:pt x="1477902" y="526308"/>
                </a:lnTo>
                <a:lnTo>
                  <a:pt x="1490535" y="570474"/>
                </a:lnTo>
                <a:lnTo>
                  <a:pt x="1500514" y="615698"/>
                </a:lnTo>
                <a:lnTo>
                  <a:pt x="1507752" y="661890"/>
                </a:lnTo>
                <a:lnTo>
                  <a:pt x="1512160" y="708961"/>
                </a:lnTo>
                <a:lnTo>
                  <a:pt x="1513648" y="756807"/>
                </a:lnTo>
                <a:lnTo>
                  <a:pt x="1513648" y="151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18170" y="4314896"/>
            <a:ext cx="504613" cy="504613"/>
          </a:xfrm>
          <a:custGeom>
            <a:avLst/>
            <a:gdLst/>
            <a:ahLst/>
            <a:cxnLst/>
            <a:rect l="l" t="t" r="r" b="b"/>
            <a:pathLst>
              <a:path w="756920" h="756920">
                <a:moveTo>
                  <a:pt x="0" y="0"/>
                </a:moveTo>
                <a:lnTo>
                  <a:pt x="1488" y="47838"/>
                </a:lnTo>
                <a:lnTo>
                  <a:pt x="5895" y="94908"/>
                </a:lnTo>
                <a:lnTo>
                  <a:pt x="13133" y="141098"/>
                </a:lnTo>
                <a:lnTo>
                  <a:pt x="23112" y="186319"/>
                </a:lnTo>
                <a:lnTo>
                  <a:pt x="35744" y="230484"/>
                </a:lnTo>
                <a:lnTo>
                  <a:pt x="50939" y="273503"/>
                </a:lnTo>
                <a:lnTo>
                  <a:pt x="68611" y="315287"/>
                </a:lnTo>
                <a:lnTo>
                  <a:pt x="88669" y="355749"/>
                </a:lnTo>
                <a:lnTo>
                  <a:pt x="111025" y="394799"/>
                </a:lnTo>
                <a:lnTo>
                  <a:pt x="135591" y="432349"/>
                </a:lnTo>
                <a:lnTo>
                  <a:pt x="162277" y="468309"/>
                </a:lnTo>
                <a:lnTo>
                  <a:pt x="190996" y="502593"/>
                </a:lnTo>
                <a:lnTo>
                  <a:pt x="221658" y="535110"/>
                </a:lnTo>
                <a:lnTo>
                  <a:pt x="254175" y="565772"/>
                </a:lnTo>
                <a:lnTo>
                  <a:pt x="288458" y="594490"/>
                </a:lnTo>
                <a:lnTo>
                  <a:pt x="324419" y="621177"/>
                </a:lnTo>
                <a:lnTo>
                  <a:pt x="361969" y="645742"/>
                </a:lnTo>
                <a:lnTo>
                  <a:pt x="401019" y="668099"/>
                </a:lnTo>
                <a:lnTo>
                  <a:pt x="441480" y="688157"/>
                </a:lnTo>
                <a:lnTo>
                  <a:pt x="483265" y="705828"/>
                </a:lnTo>
                <a:lnTo>
                  <a:pt x="526284" y="721024"/>
                </a:lnTo>
                <a:lnTo>
                  <a:pt x="570448" y="733655"/>
                </a:lnTo>
                <a:lnTo>
                  <a:pt x="615670" y="743634"/>
                </a:lnTo>
                <a:lnTo>
                  <a:pt x="661860" y="750872"/>
                </a:lnTo>
                <a:lnTo>
                  <a:pt x="708929" y="755280"/>
                </a:lnTo>
                <a:lnTo>
                  <a:pt x="756787" y="756769"/>
                </a:lnTo>
              </a:path>
            </a:pathLst>
          </a:custGeom>
          <a:ln w="209549">
            <a:solidFill>
              <a:srgbClr val="FFDFB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22698" y="3810355"/>
            <a:ext cx="504613" cy="1009227"/>
          </a:xfrm>
          <a:custGeom>
            <a:avLst/>
            <a:gdLst/>
            <a:ahLst/>
            <a:cxnLst/>
            <a:rect l="l" t="t" r="r" b="b"/>
            <a:pathLst>
              <a:path w="756920" h="1513840">
                <a:moveTo>
                  <a:pt x="0" y="1513581"/>
                </a:moveTo>
                <a:lnTo>
                  <a:pt x="47858" y="1512092"/>
                </a:lnTo>
                <a:lnTo>
                  <a:pt x="94927" y="1507684"/>
                </a:lnTo>
                <a:lnTo>
                  <a:pt x="141117" y="1500447"/>
                </a:lnTo>
                <a:lnTo>
                  <a:pt x="186339" y="1490468"/>
                </a:lnTo>
                <a:lnTo>
                  <a:pt x="230503" y="1477836"/>
                </a:lnTo>
                <a:lnTo>
                  <a:pt x="273522" y="1462640"/>
                </a:lnTo>
                <a:lnTo>
                  <a:pt x="315307" y="1444969"/>
                </a:lnTo>
                <a:lnTo>
                  <a:pt x="355768" y="1424911"/>
                </a:lnTo>
                <a:lnTo>
                  <a:pt x="394818" y="1402555"/>
                </a:lnTo>
                <a:lnTo>
                  <a:pt x="432368" y="1377989"/>
                </a:lnTo>
                <a:lnTo>
                  <a:pt x="468329" y="1351303"/>
                </a:lnTo>
                <a:lnTo>
                  <a:pt x="502612" y="1322584"/>
                </a:lnTo>
                <a:lnTo>
                  <a:pt x="535129" y="1291922"/>
                </a:lnTo>
                <a:lnTo>
                  <a:pt x="565791" y="1259405"/>
                </a:lnTo>
                <a:lnTo>
                  <a:pt x="594510" y="1225122"/>
                </a:lnTo>
                <a:lnTo>
                  <a:pt x="621196" y="1189161"/>
                </a:lnTo>
                <a:lnTo>
                  <a:pt x="645762" y="1151611"/>
                </a:lnTo>
                <a:lnTo>
                  <a:pt x="668118" y="1112561"/>
                </a:lnTo>
                <a:lnTo>
                  <a:pt x="688176" y="1072100"/>
                </a:lnTo>
                <a:lnTo>
                  <a:pt x="705847" y="1030315"/>
                </a:lnTo>
                <a:lnTo>
                  <a:pt x="721043" y="987296"/>
                </a:lnTo>
                <a:lnTo>
                  <a:pt x="733675" y="943132"/>
                </a:lnTo>
                <a:lnTo>
                  <a:pt x="743654" y="897910"/>
                </a:lnTo>
                <a:lnTo>
                  <a:pt x="750892" y="851720"/>
                </a:lnTo>
                <a:lnTo>
                  <a:pt x="755299" y="804651"/>
                </a:lnTo>
                <a:lnTo>
                  <a:pt x="756788" y="756790"/>
                </a:lnTo>
                <a:lnTo>
                  <a:pt x="755299" y="708929"/>
                </a:lnTo>
                <a:lnTo>
                  <a:pt x="750892" y="661860"/>
                </a:lnTo>
                <a:lnTo>
                  <a:pt x="743654" y="615670"/>
                </a:lnTo>
                <a:lnTo>
                  <a:pt x="733675" y="570448"/>
                </a:lnTo>
                <a:lnTo>
                  <a:pt x="721043" y="526284"/>
                </a:lnTo>
                <a:lnTo>
                  <a:pt x="705847" y="483265"/>
                </a:lnTo>
                <a:lnTo>
                  <a:pt x="688176" y="441480"/>
                </a:lnTo>
                <a:lnTo>
                  <a:pt x="668118" y="401019"/>
                </a:lnTo>
                <a:lnTo>
                  <a:pt x="645762" y="361969"/>
                </a:lnTo>
                <a:lnTo>
                  <a:pt x="621196" y="324419"/>
                </a:lnTo>
                <a:lnTo>
                  <a:pt x="594510" y="288458"/>
                </a:lnTo>
                <a:lnTo>
                  <a:pt x="565791" y="254175"/>
                </a:lnTo>
                <a:lnTo>
                  <a:pt x="535129" y="221658"/>
                </a:lnTo>
                <a:lnTo>
                  <a:pt x="502612" y="190996"/>
                </a:lnTo>
                <a:lnTo>
                  <a:pt x="468329" y="162277"/>
                </a:lnTo>
                <a:lnTo>
                  <a:pt x="432368" y="135591"/>
                </a:lnTo>
                <a:lnTo>
                  <a:pt x="394818" y="111025"/>
                </a:lnTo>
                <a:lnTo>
                  <a:pt x="355768" y="88669"/>
                </a:lnTo>
                <a:lnTo>
                  <a:pt x="315307" y="68611"/>
                </a:lnTo>
                <a:lnTo>
                  <a:pt x="273522" y="50940"/>
                </a:lnTo>
                <a:lnTo>
                  <a:pt x="230503" y="35744"/>
                </a:lnTo>
                <a:lnTo>
                  <a:pt x="186339" y="23112"/>
                </a:lnTo>
                <a:lnTo>
                  <a:pt x="141117" y="13133"/>
                </a:lnTo>
                <a:lnTo>
                  <a:pt x="94927" y="5895"/>
                </a:lnTo>
                <a:lnTo>
                  <a:pt x="47858" y="1488"/>
                </a:lnTo>
                <a:lnTo>
                  <a:pt x="13" y="0"/>
                </a:lnTo>
              </a:path>
            </a:pathLst>
          </a:custGeom>
          <a:ln w="209549">
            <a:solidFill>
              <a:srgbClr val="FFDFB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84277" y="4068653"/>
            <a:ext cx="475403" cy="492760"/>
          </a:xfrm>
          <a:custGeom>
            <a:avLst/>
            <a:gdLst/>
            <a:ahLst/>
            <a:cxnLst/>
            <a:rect l="l" t="t" r="r" b="b"/>
            <a:pathLst>
              <a:path w="713104" h="739140">
                <a:moveTo>
                  <a:pt x="384303" y="99775"/>
                </a:moveTo>
                <a:lnTo>
                  <a:pt x="286480" y="99775"/>
                </a:lnTo>
                <a:lnTo>
                  <a:pt x="282547" y="98285"/>
                </a:lnTo>
                <a:lnTo>
                  <a:pt x="278291" y="90840"/>
                </a:lnTo>
                <a:lnTo>
                  <a:pt x="278291" y="86372"/>
                </a:lnTo>
                <a:lnTo>
                  <a:pt x="327202" y="1489"/>
                </a:lnTo>
                <a:lnTo>
                  <a:pt x="331135" y="0"/>
                </a:lnTo>
                <a:lnTo>
                  <a:pt x="339649" y="0"/>
                </a:lnTo>
                <a:lnTo>
                  <a:pt x="343582" y="1489"/>
                </a:lnTo>
                <a:lnTo>
                  <a:pt x="345710" y="5956"/>
                </a:lnTo>
                <a:lnTo>
                  <a:pt x="363036" y="35740"/>
                </a:lnTo>
                <a:lnTo>
                  <a:pt x="335393" y="35740"/>
                </a:lnTo>
                <a:lnTo>
                  <a:pt x="311372" y="75948"/>
                </a:lnTo>
                <a:lnTo>
                  <a:pt x="386428" y="75948"/>
                </a:lnTo>
                <a:lnTo>
                  <a:pt x="392492" y="86372"/>
                </a:lnTo>
                <a:lnTo>
                  <a:pt x="392492" y="90840"/>
                </a:lnTo>
                <a:lnTo>
                  <a:pt x="388236" y="98285"/>
                </a:lnTo>
                <a:lnTo>
                  <a:pt x="384303" y="99775"/>
                </a:lnTo>
                <a:close/>
              </a:path>
              <a:path w="713104" h="739140">
                <a:moveTo>
                  <a:pt x="386428" y="75948"/>
                </a:moveTo>
                <a:lnTo>
                  <a:pt x="359412" y="75948"/>
                </a:lnTo>
                <a:lnTo>
                  <a:pt x="335393" y="35740"/>
                </a:lnTo>
                <a:lnTo>
                  <a:pt x="363036" y="35740"/>
                </a:lnTo>
                <a:lnTo>
                  <a:pt x="386428" y="75948"/>
                </a:lnTo>
                <a:close/>
              </a:path>
              <a:path w="713104" h="739140">
                <a:moveTo>
                  <a:pt x="577536" y="199550"/>
                </a:moveTo>
                <a:lnTo>
                  <a:pt x="569992" y="199550"/>
                </a:lnTo>
                <a:lnTo>
                  <a:pt x="515123" y="144450"/>
                </a:lnTo>
                <a:lnTo>
                  <a:pt x="515123" y="137004"/>
                </a:lnTo>
                <a:lnTo>
                  <a:pt x="569992" y="81904"/>
                </a:lnTo>
                <a:lnTo>
                  <a:pt x="577536" y="81904"/>
                </a:lnTo>
                <a:lnTo>
                  <a:pt x="607195" y="111688"/>
                </a:lnTo>
                <a:lnTo>
                  <a:pt x="573764" y="111688"/>
                </a:lnTo>
                <a:lnTo>
                  <a:pt x="545048" y="139983"/>
                </a:lnTo>
                <a:lnTo>
                  <a:pt x="573764" y="169766"/>
                </a:lnTo>
                <a:lnTo>
                  <a:pt x="607076" y="169766"/>
                </a:lnTo>
                <a:lnTo>
                  <a:pt x="577536" y="199550"/>
                </a:lnTo>
                <a:close/>
              </a:path>
              <a:path w="713104" h="739140">
                <a:moveTo>
                  <a:pt x="312930" y="160831"/>
                </a:moveTo>
                <a:lnTo>
                  <a:pt x="305383" y="160831"/>
                </a:lnTo>
                <a:lnTo>
                  <a:pt x="296312" y="151896"/>
                </a:lnTo>
                <a:lnTo>
                  <a:pt x="296497" y="144450"/>
                </a:lnTo>
                <a:lnTo>
                  <a:pt x="331777" y="110199"/>
                </a:lnTo>
                <a:lnTo>
                  <a:pt x="339007" y="110199"/>
                </a:lnTo>
                <a:lnTo>
                  <a:pt x="374287" y="144450"/>
                </a:lnTo>
                <a:lnTo>
                  <a:pt x="374435" y="150407"/>
                </a:lnTo>
                <a:lnTo>
                  <a:pt x="323479" y="150407"/>
                </a:lnTo>
                <a:lnTo>
                  <a:pt x="312930" y="160831"/>
                </a:lnTo>
                <a:close/>
              </a:path>
              <a:path w="713104" h="739140">
                <a:moveTo>
                  <a:pt x="607076" y="169766"/>
                </a:moveTo>
                <a:lnTo>
                  <a:pt x="573764" y="169766"/>
                </a:lnTo>
                <a:lnTo>
                  <a:pt x="602480" y="139983"/>
                </a:lnTo>
                <a:lnTo>
                  <a:pt x="573764" y="111688"/>
                </a:lnTo>
                <a:lnTo>
                  <a:pt x="607195" y="111688"/>
                </a:lnTo>
                <a:lnTo>
                  <a:pt x="632405" y="137004"/>
                </a:lnTo>
                <a:lnTo>
                  <a:pt x="632405" y="144450"/>
                </a:lnTo>
                <a:lnTo>
                  <a:pt x="627753" y="148918"/>
                </a:lnTo>
                <a:lnTo>
                  <a:pt x="607076" y="169766"/>
                </a:lnTo>
                <a:close/>
              </a:path>
              <a:path w="713104" h="739140">
                <a:moveTo>
                  <a:pt x="341967" y="201039"/>
                </a:moveTo>
                <a:lnTo>
                  <a:pt x="328816" y="201039"/>
                </a:lnTo>
                <a:lnTo>
                  <a:pt x="323479" y="196571"/>
                </a:lnTo>
                <a:lnTo>
                  <a:pt x="323479" y="150407"/>
                </a:lnTo>
                <a:lnTo>
                  <a:pt x="347306" y="150407"/>
                </a:lnTo>
                <a:lnTo>
                  <a:pt x="347306" y="196571"/>
                </a:lnTo>
                <a:lnTo>
                  <a:pt x="341967" y="201039"/>
                </a:lnTo>
                <a:close/>
              </a:path>
              <a:path w="713104" h="739140">
                <a:moveTo>
                  <a:pt x="365401" y="160831"/>
                </a:moveTo>
                <a:lnTo>
                  <a:pt x="357854" y="160831"/>
                </a:lnTo>
                <a:lnTo>
                  <a:pt x="347306" y="150407"/>
                </a:lnTo>
                <a:lnTo>
                  <a:pt x="374435" y="150407"/>
                </a:lnTo>
                <a:lnTo>
                  <a:pt x="374472" y="151896"/>
                </a:lnTo>
                <a:lnTo>
                  <a:pt x="365401" y="160831"/>
                </a:lnTo>
                <a:close/>
              </a:path>
              <a:path w="713104" h="739140">
                <a:moveTo>
                  <a:pt x="472938" y="257628"/>
                </a:moveTo>
                <a:lnTo>
                  <a:pt x="465389" y="257628"/>
                </a:lnTo>
                <a:lnTo>
                  <a:pt x="456089" y="248693"/>
                </a:lnTo>
                <a:lnTo>
                  <a:pt x="456089" y="241247"/>
                </a:lnTo>
                <a:lnTo>
                  <a:pt x="488139" y="209974"/>
                </a:lnTo>
                <a:lnTo>
                  <a:pt x="473577" y="208485"/>
                </a:lnTo>
                <a:lnTo>
                  <a:pt x="468369" y="204017"/>
                </a:lnTo>
                <a:lnTo>
                  <a:pt x="468689" y="190615"/>
                </a:lnTo>
                <a:lnTo>
                  <a:pt x="474156" y="184658"/>
                </a:lnTo>
                <a:lnTo>
                  <a:pt x="522863" y="186147"/>
                </a:lnTo>
                <a:lnTo>
                  <a:pt x="527976" y="192104"/>
                </a:lnTo>
                <a:lnTo>
                  <a:pt x="528830" y="226355"/>
                </a:lnTo>
                <a:lnTo>
                  <a:pt x="504988" y="226355"/>
                </a:lnTo>
                <a:lnTo>
                  <a:pt x="472938" y="257628"/>
                </a:lnTo>
                <a:close/>
              </a:path>
              <a:path w="713104" h="739140">
                <a:moveTo>
                  <a:pt x="317465" y="256139"/>
                </a:moveTo>
                <a:lnTo>
                  <a:pt x="267148" y="256138"/>
                </a:lnTo>
                <a:lnTo>
                  <a:pt x="274229" y="251671"/>
                </a:lnTo>
                <a:lnTo>
                  <a:pt x="288935" y="245714"/>
                </a:lnTo>
                <a:lnTo>
                  <a:pt x="296529" y="244225"/>
                </a:lnTo>
                <a:lnTo>
                  <a:pt x="305734" y="220398"/>
                </a:lnTo>
                <a:lnTo>
                  <a:pt x="310151" y="217420"/>
                </a:lnTo>
                <a:lnTo>
                  <a:pt x="360680" y="217420"/>
                </a:lnTo>
                <a:lnTo>
                  <a:pt x="365102" y="220398"/>
                </a:lnTo>
                <a:lnTo>
                  <a:pt x="373119" y="241247"/>
                </a:lnTo>
                <a:lnTo>
                  <a:pt x="323248" y="241247"/>
                </a:lnTo>
                <a:lnTo>
                  <a:pt x="317465" y="256139"/>
                </a:lnTo>
                <a:close/>
              </a:path>
              <a:path w="713104" h="739140">
                <a:moveTo>
                  <a:pt x="89058" y="685023"/>
                </a:moveTo>
                <a:lnTo>
                  <a:pt x="68174" y="685023"/>
                </a:lnTo>
                <a:lnTo>
                  <a:pt x="60423" y="683534"/>
                </a:lnTo>
                <a:lnTo>
                  <a:pt x="53602" y="682045"/>
                </a:lnTo>
                <a:lnTo>
                  <a:pt x="48747" y="677577"/>
                </a:lnTo>
                <a:lnTo>
                  <a:pt x="41982" y="670131"/>
                </a:lnTo>
                <a:lnTo>
                  <a:pt x="40092" y="664174"/>
                </a:lnTo>
                <a:lnTo>
                  <a:pt x="40341" y="656728"/>
                </a:lnTo>
                <a:lnTo>
                  <a:pt x="40256" y="649283"/>
                </a:lnTo>
                <a:lnTo>
                  <a:pt x="39723" y="643326"/>
                </a:lnTo>
                <a:lnTo>
                  <a:pt x="37841" y="634391"/>
                </a:lnTo>
                <a:lnTo>
                  <a:pt x="36908" y="632902"/>
                </a:lnTo>
                <a:lnTo>
                  <a:pt x="34980" y="631412"/>
                </a:lnTo>
                <a:lnTo>
                  <a:pt x="28329" y="625456"/>
                </a:lnTo>
                <a:lnTo>
                  <a:pt x="25749" y="620988"/>
                </a:lnTo>
                <a:lnTo>
                  <a:pt x="24803" y="609075"/>
                </a:lnTo>
                <a:lnTo>
                  <a:pt x="26413" y="604607"/>
                </a:lnTo>
                <a:lnTo>
                  <a:pt x="31275" y="597161"/>
                </a:lnTo>
                <a:lnTo>
                  <a:pt x="32617" y="595672"/>
                </a:lnTo>
                <a:lnTo>
                  <a:pt x="34136" y="594183"/>
                </a:lnTo>
                <a:lnTo>
                  <a:pt x="30506" y="591204"/>
                </a:lnTo>
                <a:lnTo>
                  <a:pt x="27440" y="588226"/>
                </a:lnTo>
                <a:lnTo>
                  <a:pt x="20852" y="579291"/>
                </a:lnTo>
                <a:lnTo>
                  <a:pt x="19868" y="573334"/>
                </a:lnTo>
                <a:lnTo>
                  <a:pt x="22128" y="567378"/>
                </a:lnTo>
                <a:lnTo>
                  <a:pt x="23396" y="562910"/>
                </a:lnTo>
                <a:lnTo>
                  <a:pt x="24157" y="559932"/>
                </a:lnTo>
                <a:lnTo>
                  <a:pt x="24535" y="553975"/>
                </a:lnTo>
                <a:lnTo>
                  <a:pt x="24125" y="550997"/>
                </a:lnTo>
                <a:lnTo>
                  <a:pt x="22285" y="550997"/>
                </a:lnTo>
                <a:lnTo>
                  <a:pt x="14273" y="546529"/>
                </a:lnTo>
                <a:lnTo>
                  <a:pt x="8177" y="540572"/>
                </a:lnTo>
                <a:lnTo>
                  <a:pt x="3872" y="536105"/>
                </a:lnTo>
                <a:lnTo>
                  <a:pt x="1232" y="530148"/>
                </a:lnTo>
                <a:lnTo>
                  <a:pt x="0" y="522702"/>
                </a:lnTo>
                <a:lnTo>
                  <a:pt x="592" y="516745"/>
                </a:lnTo>
                <a:lnTo>
                  <a:pt x="3219" y="509300"/>
                </a:lnTo>
                <a:lnTo>
                  <a:pt x="8091" y="501854"/>
                </a:lnTo>
                <a:lnTo>
                  <a:pt x="8286" y="500364"/>
                </a:lnTo>
                <a:lnTo>
                  <a:pt x="8706" y="500364"/>
                </a:lnTo>
                <a:lnTo>
                  <a:pt x="16370" y="491429"/>
                </a:lnTo>
                <a:lnTo>
                  <a:pt x="23196" y="482494"/>
                </a:lnTo>
                <a:lnTo>
                  <a:pt x="29180" y="473559"/>
                </a:lnTo>
                <a:lnTo>
                  <a:pt x="34316" y="464624"/>
                </a:lnTo>
                <a:lnTo>
                  <a:pt x="37559" y="457178"/>
                </a:lnTo>
                <a:lnTo>
                  <a:pt x="39591" y="449732"/>
                </a:lnTo>
                <a:lnTo>
                  <a:pt x="40459" y="442286"/>
                </a:lnTo>
                <a:lnTo>
                  <a:pt x="40192" y="434840"/>
                </a:lnTo>
                <a:lnTo>
                  <a:pt x="39515" y="427395"/>
                </a:lnTo>
                <a:lnTo>
                  <a:pt x="39211" y="421438"/>
                </a:lnTo>
                <a:lnTo>
                  <a:pt x="39211" y="413992"/>
                </a:lnTo>
                <a:lnTo>
                  <a:pt x="44993" y="366338"/>
                </a:lnTo>
                <a:lnTo>
                  <a:pt x="61416" y="323152"/>
                </a:lnTo>
                <a:lnTo>
                  <a:pt x="87093" y="285922"/>
                </a:lnTo>
                <a:lnTo>
                  <a:pt x="120638" y="254650"/>
                </a:lnTo>
                <a:lnTo>
                  <a:pt x="160666" y="232312"/>
                </a:lnTo>
                <a:lnTo>
                  <a:pt x="205789" y="218909"/>
                </a:lnTo>
                <a:lnTo>
                  <a:pt x="212283" y="218909"/>
                </a:lnTo>
                <a:lnTo>
                  <a:pt x="218391" y="221888"/>
                </a:lnTo>
                <a:lnTo>
                  <a:pt x="220449" y="235290"/>
                </a:lnTo>
                <a:lnTo>
                  <a:pt x="216012" y="241247"/>
                </a:lnTo>
                <a:lnTo>
                  <a:pt x="209518" y="242736"/>
                </a:lnTo>
                <a:lnTo>
                  <a:pt x="162397" y="257628"/>
                </a:lnTo>
                <a:lnTo>
                  <a:pt x="122084" y="284433"/>
                </a:lnTo>
                <a:lnTo>
                  <a:pt x="90684" y="320173"/>
                </a:lnTo>
                <a:lnTo>
                  <a:pt x="70300" y="364849"/>
                </a:lnTo>
                <a:lnTo>
                  <a:pt x="63038" y="413992"/>
                </a:lnTo>
                <a:lnTo>
                  <a:pt x="63038" y="419949"/>
                </a:lnTo>
                <a:lnTo>
                  <a:pt x="63300" y="425905"/>
                </a:lnTo>
                <a:lnTo>
                  <a:pt x="63898" y="431862"/>
                </a:lnTo>
                <a:lnTo>
                  <a:pt x="64283" y="443776"/>
                </a:lnTo>
                <a:lnTo>
                  <a:pt x="49643" y="486962"/>
                </a:lnTo>
                <a:lnTo>
                  <a:pt x="42893" y="495897"/>
                </a:lnTo>
                <a:lnTo>
                  <a:pt x="35196" y="506321"/>
                </a:lnTo>
                <a:lnTo>
                  <a:pt x="26548" y="516745"/>
                </a:lnTo>
                <a:lnTo>
                  <a:pt x="24743" y="518235"/>
                </a:lnTo>
                <a:lnTo>
                  <a:pt x="23250" y="519724"/>
                </a:lnTo>
                <a:lnTo>
                  <a:pt x="24828" y="525680"/>
                </a:lnTo>
                <a:lnTo>
                  <a:pt x="28283" y="527170"/>
                </a:lnTo>
                <a:lnTo>
                  <a:pt x="33139" y="530148"/>
                </a:lnTo>
                <a:lnTo>
                  <a:pt x="48137" y="555464"/>
                </a:lnTo>
                <a:lnTo>
                  <a:pt x="47506" y="562910"/>
                </a:lnTo>
                <a:lnTo>
                  <a:pt x="45473" y="571845"/>
                </a:lnTo>
                <a:lnTo>
                  <a:pt x="48068" y="573334"/>
                </a:lnTo>
                <a:lnTo>
                  <a:pt x="55166" y="577802"/>
                </a:lnTo>
                <a:lnTo>
                  <a:pt x="64901" y="579291"/>
                </a:lnTo>
                <a:lnTo>
                  <a:pt x="69262" y="582269"/>
                </a:lnTo>
                <a:lnTo>
                  <a:pt x="71455" y="592694"/>
                </a:lnTo>
                <a:lnTo>
                  <a:pt x="69024" y="598650"/>
                </a:lnTo>
                <a:lnTo>
                  <a:pt x="59492" y="603118"/>
                </a:lnTo>
                <a:lnTo>
                  <a:pt x="54597" y="607585"/>
                </a:lnTo>
                <a:lnTo>
                  <a:pt x="50695" y="610564"/>
                </a:lnTo>
                <a:lnTo>
                  <a:pt x="50079" y="612053"/>
                </a:lnTo>
                <a:lnTo>
                  <a:pt x="49625" y="612053"/>
                </a:lnTo>
                <a:lnTo>
                  <a:pt x="55021" y="618010"/>
                </a:lnTo>
                <a:lnTo>
                  <a:pt x="59607" y="626945"/>
                </a:lnTo>
                <a:lnTo>
                  <a:pt x="62838" y="638858"/>
                </a:lnTo>
                <a:lnTo>
                  <a:pt x="64171" y="656728"/>
                </a:lnTo>
                <a:lnTo>
                  <a:pt x="64158" y="658218"/>
                </a:lnTo>
                <a:lnTo>
                  <a:pt x="64095" y="659707"/>
                </a:lnTo>
                <a:lnTo>
                  <a:pt x="65079" y="659707"/>
                </a:lnTo>
                <a:lnTo>
                  <a:pt x="70232" y="661196"/>
                </a:lnTo>
                <a:lnTo>
                  <a:pt x="153952" y="661196"/>
                </a:lnTo>
                <a:lnTo>
                  <a:pt x="164729" y="667153"/>
                </a:lnTo>
                <a:lnTo>
                  <a:pt x="174990" y="674599"/>
                </a:lnTo>
                <a:lnTo>
                  <a:pt x="179938" y="680555"/>
                </a:lnTo>
                <a:lnTo>
                  <a:pt x="117461" y="680555"/>
                </a:lnTo>
                <a:lnTo>
                  <a:pt x="102779" y="683534"/>
                </a:lnTo>
                <a:lnTo>
                  <a:pt x="102190" y="683534"/>
                </a:lnTo>
                <a:lnTo>
                  <a:pt x="89058" y="685023"/>
                </a:lnTo>
                <a:close/>
              </a:path>
              <a:path w="713104" h="739140">
                <a:moveTo>
                  <a:pt x="523956" y="245714"/>
                </a:moveTo>
                <a:lnTo>
                  <a:pt x="510809" y="245714"/>
                </a:lnTo>
                <a:lnTo>
                  <a:pt x="505342" y="241247"/>
                </a:lnTo>
                <a:lnTo>
                  <a:pt x="504988" y="226355"/>
                </a:lnTo>
                <a:lnTo>
                  <a:pt x="528830" y="226355"/>
                </a:lnTo>
                <a:lnTo>
                  <a:pt x="529163" y="239758"/>
                </a:lnTo>
                <a:lnTo>
                  <a:pt x="523956" y="245714"/>
                </a:lnTo>
                <a:close/>
              </a:path>
              <a:path w="713104" h="739140">
                <a:moveTo>
                  <a:pt x="404142" y="281455"/>
                </a:moveTo>
                <a:lnTo>
                  <a:pt x="399992" y="281455"/>
                </a:lnTo>
                <a:lnTo>
                  <a:pt x="396644" y="279966"/>
                </a:lnTo>
                <a:lnTo>
                  <a:pt x="388564" y="275498"/>
                </a:lnTo>
                <a:lnTo>
                  <a:pt x="380169" y="271030"/>
                </a:lnTo>
                <a:lnTo>
                  <a:pt x="362579" y="265074"/>
                </a:lnTo>
                <a:lnTo>
                  <a:pt x="358753" y="263585"/>
                </a:lnTo>
                <a:lnTo>
                  <a:pt x="355623" y="262095"/>
                </a:lnTo>
                <a:lnTo>
                  <a:pt x="354213" y="257628"/>
                </a:lnTo>
                <a:lnTo>
                  <a:pt x="347564" y="241247"/>
                </a:lnTo>
                <a:lnTo>
                  <a:pt x="373119" y="241247"/>
                </a:lnTo>
                <a:lnTo>
                  <a:pt x="374265" y="244225"/>
                </a:lnTo>
                <a:lnTo>
                  <a:pt x="381857" y="245714"/>
                </a:lnTo>
                <a:lnTo>
                  <a:pt x="396557" y="251671"/>
                </a:lnTo>
                <a:lnTo>
                  <a:pt x="403634" y="256139"/>
                </a:lnTo>
                <a:lnTo>
                  <a:pt x="442663" y="256139"/>
                </a:lnTo>
                <a:lnTo>
                  <a:pt x="459036" y="272520"/>
                </a:lnTo>
                <a:lnTo>
                  <a:pt x="424669" y="272520"/>
                </a:lnTo>
                <a:lnTo>
                  <a:pt x="404142" y="281455"/>
                </a:lnTo>
                <a:close/>
              </a:path>
              <a:path w="713104" h="739140">
                <a:moveTo>
                  <a:pt x="243800" y="512278"/>
                </a:moveTo>
                <a:lnTo>
                  <a:pt x="238535" y="512278"/>
                </a:lnTo>
                <a:lnTo>
                  <a:pt x="202812" y="476538"/>
                </a:lnTo>
                <a:lnTo>
                  <a:pt x="201834" y="470581"/>
                </a:lnTo>
                <a:lnTo>
                  <a:pt x="212207" y="446754"/>
                </a:lnTo>
                <a:lnTo>
                  <a:pt x="208538" y="440797"/>
                </a:lnTo>
                <a:lnTo>
                  <a:pt x="205279" y="433351"/>
                </a:lnTo>
                <a:lnTo>
                  <a:pt x="202436" y="425905"/>
                </a:lnTo>
                <a:lnTo>
                  <a:pt x="200014" y="418459"/>
                </a:lnTo>
                <a:lnTo>
                  <a:pt x="176189" y="408035"/>
                </a:lnTo>
                <a:lnTo>
                  <a:pt x="173154" y="403568"/>
                </a:lnTo>
                <a:lnTo>
                  <a:pt x="173154" y="354425"/>
                </a:lnTo>
                <a:lnTo>
                  <a:pt x="176189" y="349957"/>
                </a:lnTo>
                <a:lnTo>
                  <a:pt x="200010" y="339533"/>
                </a:lnTo>
                <a:lnTo>
                  <a:pt x="202433" y="332087"/>
                </a:lnTo>
                <a:lnTo>
                  <a:pt x="205277" y="324641"/>
                </a:lnTo>
                <a:lnTo>
                  <a:pt x="208538" y="317195"/>
                </a:lnTo>
                <a:lnTo>
                  <a:pt x="212210" y="311238"/>
                </a:lnTo>
                <a:lnTo>
                  <a:pt x="201834" y="287411"/>
                </a:lnTo>
                <a:lnTo>
                  <a:pt x="202812" y="281455"/>
                </a:lnTo>
                <a:lnTo>
                  <a:pt x="238539" y="245714"/>
                </a:lnTo>
                <a:lnTo>
                  <a:pt x="243812" y="245714"/>
                </a:lnTo>
                <a:lnTo>
                  <a:pt x="267148" y="256138"/>
                </a:lnTo>
                <a:lnTo>
                  <a:pt x="317465" y="256139"/>
                </a:lnTo>
                <a:lnTo>
                  <a:pt x="315152" y="262095"/>
                </a:lnTo>
                <a:lnTo>
                  <a:pt x="312024" y="263585"/>
                </a:lnTo>
                <a:lnTo>
                  <a:pt x="308205" y="265074"/>
                </a:lnTo>
                <a:lnTo>
                  <a:pt x="290614" y="271030"/>
                </a:lnTo>
                <a:lnTo>
                  <a:pt x="287816" y="272520"/>
                </a:lnTo>
                <a:lnTo>
                  <a:pt x="246115" y="272520"/>
                </a:lnTo>
                <a:lnTo>
                  <a:pt x="228934" y="290390"/>
                </a:lnTo>
                <a:lnTo>
                  <a:pt x="238061" y="309749"/>
                </a:lnTo>
                <a:lnTo>
                  <a:pt x="237783" y="314217"/>
                </a:lnTo>
                <a:lnTo>
                  <a:pt x="235720" y="317195"/>
                </a:lnTo>
                <a:lnTo>
                  <a:pt x="231170" y="326130"/>
                </a:lnTo>
                <a:lnTo>
                  <a:pt x="227286" y="333576"/>
                </a:lnTo>
                <a:lnTo>
                  <a:pt x="224078" y="342511"/>
                </a:lnTo>
                <a:lnTo>
                  <a:pt x="221557" y="351446"/>
                </a:lnTo>
                <a:lnTo>
                  <a:pt x="220641" y="355914"/>
                </a:lnTo>
                <a:lnTo>
                  <a:pt x="217910" y="358892"/>
                </a:lnTo>
                <a:lnTo>
                  <a:pt x="196981" y="366338"/>
                </a:lnTo>
                <a:lnTo>
                  <a:pt x="196981" y="391654"/>
                </a:lnTo>
                <a:lnTo>
                  <a:pt x="217907" y="399100"/>
                </a:lnTo>
                <a:lnTo>
                  <a:pt x="220638" y="402078"/>
                </a:lnTo>
                <a:lnTo>
                  <a:pt x="221554" y="406546"/>
                </a:lnTo>
                <a:lnTo>
                  <a:pt x="224074" y="415481"/>
                </a:lnTo>
                <a:lnTo>
                  <a:pt x="227280" y="424416"/>
                </a:lnTo>
                <a:lnTo>
                  <a:pt x="231162" y="431862"/>
                </a:lnTo>
                <a:lnTo>
                  <a:pt x="235710" y="440797"/>
                </a:lnTo>
                <a:lnTo>
                  <a:pt x="237781" y="443776"/>
                </a:lnTo>
                <a:lnTo>
                  <a:pt x="238064" y="448243"/>
                </a:lnTo>
                <a:lnTo>
                  <a:pt x="228934" y="467602"/>
                </a:lnTo>
                <a:lnTo>
                  <a:pt x="246124" y="485473"/>
                </a:lnTo>
                <a:lnTo>
                  <a:pt x="287802" y="485473"/>
                </a:lnTo>
                <a:lnTo>
                  <a:pt x="290604" y="486962"/>
                </a:lnTo>
                <a:lnTo>
                  <a:pt x="308237" y="492919"/>
                </a:lnTo>
                <a:lnTo>
                  <a:pt x="312065" y="494408"/>
                </a:lnTo>
                <a:lnTo>
                  <a:pt x="315196" y="495897"/>
                </a:lnTo>
                <a:lnTo>
                  <a:pt x="317499" y="501854"/>
                </a:lnTo>
                <a:lnTo>
                  <a:pt x="267151" y="501854"/>
                </a:lnTo>
                <a:lnTo>
                  <a:pt x="243800" y="512278"/>
                </a:lnTo>
                <a:close/>
              </a:path>
              <a:path w="713104" h="739140">
                <a:moveTo>
                  <a:pt x="442663" y="256139"/>
                </a:moveTo>
                <a:lnTo>
                  <a:pt x="403634" y="256139"/>
                </a:lnTo>
                <a:lnTo>
                  <a:pt x="426971" y="245714"/>
                </a:lnTo>
                <a:lnTo>
                  <a:pt x="432244" y="245714"/>
                </a:lnTo>
                <a:lnTo>
                  <a:pt x="442663" y="256139"/>
                </a:lnTo>
                <a:close/>
              </a:path>
              <a:path w="713104" h="739140">
                <a:moveTo>
                  <a:pt x="270792" y="281455"/>
                </a:moveTo>
                <a:lnTo>
                  <a:pt x="266642" y="281455"/>
                </a:lnTo>
                <a:lnTo>
                  <a:pt x="246115" y="272520"/>
                </a:lnTo>
                <a:lnTo>
                  <a:pt x="287816" y="272520"/>
                </a:lnTo>
                <a:lnTo>
                  <a:pt x="282220" y="275498"/>
                </a:lnTo>
                <a:lnTo>
                  <a:pt x="274140" y="279966"/>
                </a:lnTo>
                <a:lnTo>
                  <a:pt x="270792" y="281455"/>
                </a:lnTo>
                <a:close/>
              </a:path>
              <a:path w="713104" h="739140">
                <a:moveTo>
                  <a:pt x="459037" y="485473"/>
                </a:moveTo>
                <a:lnTo>
                  <a:pt x="424660" y="485473"/>
                </a:lnTo>
                <a:lnTo>
                  <a:pt x="441859" y="467602"/>
                </a:lnTo>
                <a:lnTo>
                  <a:pt x="432769" y="448243"/>
                </a:lnTo>
                <a:lnTo>
                  <a:pt x="433043" y="443776"/>
                </a:lnTo>
                <a:lnTo>
                  <a:pt x="435089" y="440797"/>
                </a:lnTo>
                <a:lnTo>
                  <a:pt x="439624" y="431862"/>
                </a:lnTo>
                <a:lnTo>
                  <a:pt x="443507" y="424416"/>
                </a:lnTo>
                <a:lnTo>
                  <a:pt x="446715" y="415481"/>
                </a:lnTo>
                <a:lnTo>
                  <a:pt x="449221" y="406546"/>
                </a:lnTo>
                <a:lnTo>
                  <a:pt x="450129" y="402078"/>
                </a:lnTo>
                <a:lnTo>
                  <a:pt x="452865" y="399100"/>
                </a:lnTo>
                <a:lnTo>
                  <a:pt x="473803" y="391654"/>
                </a:lnTo>
                <a:lnTo>
                  <a:pt x="473803" y="366338"/>
                </a:lnTo>
                <a:lnTo>
                  <a:pt x="452862" y="358892"/>
                </a:lnTo>
                <a:lnTo>
                  <a:pt x="450127" y="355914"/>
                </a:lnTo>
                <a:lnTo>
                  <a:pt x="449220" y="351446"/>
                </a:lnTo>
                <a:lnTo>
                  <a:pt x="446721" y="342511"/>
                </a:lnTo>
                <a:lnTo>
                  <a:pt x="443527" y="333576"/>
                </a:lnTo>
                <a:lnTo>
                  <a:pt x="439651" y="326130"/>
                </a:lnTo>
                <a:lnTo>
                  <a:pt x="435105" y="317195"/>
                </a:lnTo>
                <a:lnTo>
                  <a:pt x="433046" y="314217"/>
                </a:lnTo>
                <a:lnTo>
                  <a:pt x="432764" y="309749"/>
                </a:lnTo>
                <a:lnTo>
                  <a:pt x="441859" y="290390"/>
                </a:lnTo>
                <a:lnTo>
                  <a:pt x="424669" y="272520"/>
                </a:lnTo>
                <a:lnTo>
                  <a:pt x="459036" y="272520"/>
                </a:lnTo>
                <a:lnTo>
                  <a:pt x="467967" y="281455"/>
                </a:lnTo>
                <a:lnTo>
                  <a:pt x="468948" y="287411"/>
                </a:lnTo>
                <a:lnTo>
                  <a:pt x="458609" y="311238"/>
                </a:lnTo>
                <a:lnTo>
                  <a:pt x="462283" y="317195"/>
                </a:lnTo>
                <a:lnTo>
                  <a:pt x="465542" y="324641"/>
                </a:lnTo>
                <a:lnTo>
                  <a:pt x="468380" y="332087"/>
                </a:lnTo>
                <a:lnTo>
                  <a:pt x="470792" y="339533"/>
                </a:lnTo>
                <a:lnTo>
                  <a:pt x="494595" y="349957"/>
                </a:lnTo>
                <a:lnTo>
                  <a:pt x="497630" y="354425"/>
                </a:lnTo>
                <a:lnTo>
                  <a:pt x="497630" y="403568"/>
                </a:lnTo>
                <a:lnTo>
                  <a:pt x="494595" y="408035"/>
                </a:lnTo>
                <a:lnTo>
                  <a:pt x="470784" y="418459"/>
                </a:lnTo>
                <a:lnTo>
                  <a:pt x="468368" y="425905"/>
                </a:lnTo>
                <a:lnTo>
                  <a:pt x="465526" y="433351"/>
                </a:lnTo>
                <a:lnTo>
                  <a:pt x="462267" y="440797"/>
                </a:lnTo>
                <a:lnTo>
                  <a:pt x="458603" y="446754"/>
                </a:lnTo>
                <a:lnTo>
                  <a:pt x="468948" y="470581"/>
                </a:lnTo>
                <a:lnTo>
                  <a:pt x="467967" y="476538"/>
                </a:lnTo>
                <a:lnTo>
                  <a:pt x="459037" y="485473"/>
                </a:lnTo>
                <a:close/>
              </a:path>
              <a:path w="713104" h="739140">
                <a:moveTo>
                  <a:pt x="335393" y="461646"/>
                </a:moveTo>
                <a:lnTo>
                  <a:pt x="303132" y="455689"/>
                </a:lnTo>
                <a:lnTo>
                  <a:pt x="276796" y="437819"/>
                </a:lnTo>
                <a:lnTo>
                  <a:pt x="259043" y="411014"/>
                </a:lnTo>
                <a:lnTo>
                  <a:pt x="252534" y="379741"/>
                </a:lnTo>
                <a:lnTo>
                  <a:pt x="259043" y="346979"/>
                </a:lnTo>
                <a:lnTo>
                  <a:pt x="276795" y="320173"/>
                </a:lnTo>
                <a:lnTo>
                  <a:pt x="303132" y="302303"/>
                </a:lnTo>
                <a:lnTo>
                  <a:pt x="335393" y="296347"/>
                </a:lnTo>
                <a:lnTo>
                  <a:pt x="367658" y="302303"/>
                </a:lnTo>
                <a:lnTo>
                  <a:pt x="394008" y="320173"/>
                </a:lnTo>
                <a:lnTo>
                  <a:pt x="335393" y="320173"/>
                </a:lnTo>
                <a:lnTo>
                  <a:pt x="312408" y="324641"/>
                </a:lnTo>
                <a:lnTo>
                  <a:pt x="293645" y="336554"/>
                </a:lnTo>
                <a:lnTo>
                  <a:pt x="280998" y="355914"/>
                </a:lnTo>
                <a:lnTo>
                  <a:pt x="276361" y="379741"/>
                </a:lnTo>
                <a:lnTo>
                  <a:pt x="280998" y="402078"/>
                </a:lnTo>
                <a:lnTo>
                  <a:pt x="293645" y="421438"/>
                </a:lnTo>
                <a:lnTo>
                  <a:pt x="312408" y="433351"/>
                </a:lnTo>
                <a:lnTo>
                  <a:pt x="335393" y="437819"/>
                </a:lnTo>
                <a:lnTo>
                  <a:pt x="394007" y="437819"/>
                </a:lnTo>
                <a:lnTo>
                  <a:pt x="367658" y="455689"/>
                </a:lnTo>
                <a:lnTo>
                  <a:pt x="335393" y="461646"/>
                </a:lnTo>
                <a:close/>
              </a:path>
              <a:path w="713104" h="739140">
                <a:moveTo>
                  <a:pt x="394007" y="437819"/>
                </a:moveTo>
                <a:lnTo>
                  <a:pt x="335393" y="437819"/>
                </a:lnTo>
                <a:lnTo>
                  <a:pt x="358383" y="433351"/>
                </a:lnTo>
                <a:lnTo>
                  <a:pt x="377160" y="421438"/>
                </a:lnTo>
                <a:lnTo>
                  <a:pt x="389820" y="402078"/>
                </a:lnTo>
                <a:lnTo>
                  <a:pt x="394462" y="379741"/>
                </a:lnTo>
                <a:lnTo>
                  <a:pt x="389820" y="355914"/>
                </a:lnTo>
                <a:lnTo>
                  <a:pt x="377159" y="336554"/>
                </a:lnTo>
                <a:lnTo>
                  <a:pt x="358383" y="324641"/>
                </a:lnTo>
                <a:lnTo>
                  <a:pt x="335393" y="320173"/>
                </a:lnTo>
                <a:lnTo>
                  <a:pt x="394008" y="320173"/>
                </a:lnTo>
                <a:lnTo>
                  <a:pt x="411774" y="346979"/>
                </a:lnTo>
                <a:lnTo>
                  <a:pt x="418289" y="379741"/>
                </a:lnTo>
                <a:lnTo>
                  <a:pt x="411774" y="411014"/>
                </a:lnTo>
                <a:lnTo>
                  <a:pt x="394007" y="437819"/>
                </a:lnTo>
                <a:close/>
              </a:path>
              <a:path w="713104" h="739140">
                <a:moveTo>
                  <a:pt x="669434" y="425905"/>
                </a:moveTo>
                <a:lnTo>
                  <a:pt x="651069" y="422927"/>
                </a:lnTo>
                <a:lnTo>
                  <a:pt x="636065" y="412503"/>
                </a:lnTo>
                <a:lnTo>
                  <a:pt x="625946" y="397611"/>
                </a:lnTo>
                <a:lnTo>
                  <a:pt x="622234" y="379741"/>
                </a:lnTo>
                <a:lnTo>
                  <a:pt x="625946" y="360381"/>
                </a:lnTo>
                <a:lnTo>
                  <a:pt x="636065" y="345490"/>
                </a:lnTo>
                <a:lnTo>
                  <a:pt x="651069" y="335065"/>
                </a:lnTo>
                <a:lnTo>
                  <a:pt x="669434" y="332087"/>
                </a:lnTo>
                <a:lnTo>
                  <a:pt x="687799" y="335065"/>
                </a:lnTo>
                <a:lnTo>
                  <a:pt x="702802" y="345490"/>
                </a:lnTo>
                <a:lnTo>
                  <a:pt x="709814" y="355914"/>
                </a:lnTo>
                <a:lnTo>
                  <a:pt x="669434" y="355914"/>
                </a:lnTo>
                <a:lnTo>
                  <a:pt x="660339" y="357403"/>
                </a:lnTo>
                <a:lnTo>
                  <a:pt x="652910" y="361871"/>
                </a:lnTo>
                <a:lnTo>
                  <a:pt x="647899" y="369316"/>
                </a:lnTo>
                <a:lnTo>
                  <a:pt x="646061" y="379741"/>
                </a:lnTo>
                <a:lnTo>
                  <a:pt x="647899" y="388676"/>
                </a:lnTo>
                <a:lnTo>
                  <a:pt x="652910" y="396122"/>
                </a:lnTo>
                <a:lnTo>
                  <a:pt x="660339" y="400589"/>
                </a:lnTo>
                <a:lnTo>
                  <a:pt x="669434" y="402078"/>
                </a:lnTo>
                <a:lnTo>
                  <a:pt x="709814" y="402078"/>
                </a:lnTo>
                <a:lnTo>
                  <a:pt x="702802" y="412503"/>
                </a:lnTo>
                <a:lnTo>
                  <a:pt x="687799" y="422927"/>
                </a:lnTo>
                <a:lnTo>
                  <a:pt x="669434" y="425905"/>
                </a:lnTo>
                <a:close/>
              </a:path>
              <a:path w="713104" h="739140">
                <a:moveTo>
                  <a:pt x="570530" y="418459"/>
                </a:moveTo>
                <a:lnTo>
                  <a:pt x="562983" y="418459"/>
                </a:lnTo>
                <a:lnTo>
                  <a:pt x="553461" y="409524"/>
                </a:lnTo>
                <a:lnTo>
                  <a:pt x="553276" y="402078"/>
                </a:lnTo>
                <a:lnTo>
                  <a:pt x="563324" y="391654"/>
                </a:lnTo>
                <a:lnTo>
                  <a:pt x="517997" y="391654"/>
                </a:lnTo>
                <a:lnTo>
                  <a:pt x="512660" y="385697"/>
                </a:lnTo>
                <a:lnTo>
                  <a:pt x="512660" y="372295"/>
                </a:lnTo>
                <a:lnTo>
                  <a:pt x="517997" y="367827"/>
                </a:lnTo>
                <a:lnTo>
                  <a:pt x="563324" y="367827"/>
                </a:lnTo>
                <a:lnTo>
                  <a:pt x="553276" y="355914"/>
                </a:lnTo>
                <a:lnTo>
                  <a:pt x="553461" y="348468"/>
                </a:lnTo>
                <a:lnTo>
                  <a:pt x="562983" y="339533"/>
                </a:lnTo>
                <a:lnTo>
                  <a:pt x="570530" y="339533"/>
                </a:lnTo>
                <a:lnTo>
                  <a:pt x="604132" y="375273"/>
                </a:lnTo>
                <a:lnTo>
                  <a:pt x="604132" y="382719"/>
                </a:lnTo>
                <a:lnTo>
                  <a:pt x="570530" y="418459"/>
                </a:lnTo>
                <a:close/>
              </a:path>
              <a:path w="713104" h="739140">
                <a:moveTo>
                  <a:pt x="709814" y="402078"/>
                </a:moveTo>
                <a:lnTo>
                  <a:pt x="669434" y="402078"/>
                </a:lnTo>
                <a:lnTo>
                  <a:pt x="678528" y="400589"/>
                </a:lnTo>
                <a:lnTo>
                  <a:pt x="685957" y="396122"/>
                </a:lnTo>
                <a:lnTo>
                  <a:pt x="690968" y="388676"/>
                </a:lnTo>
                <a:lnTo>
                  <a:pt x="692806" y="379741"/>
                </a:lnTo>
                <a:lnTo>
                  <a:pt x="690968" y="369316"/>
                </a:lnTo>
                <a:lnTo>
                  <a:pt x="685957" y="361871"/>
                </a:lnTo>
                <a:lnTo>
                  <a:pt x="678528" y="357403"/>
                </a:lnTo>
                <a:lnTo>
                  <a:pt x="669434" y="355914"/>
                </a:lnTo>
                <a:lnTo>
                  <a:pt x="709814" y="355914"/>
                </a:lnTo>
                <a:lnTo>
                  <a:pt x="712818" y="360381"/>
                </a:lnTo>
                <a:lnTo>
                  <a:pt x="712818" y="397611"/>
                </a:lnTo>
                <a:lnTo>
                  <a:pt x="709814" y="402078"/>
                </a:lnTo>
                <a:close/>
              </a:path>
              <a:path w="713104" h="739140">
                <a:moveTo>
                  <a:pt x="287802" y="485473"/>
                </a:moveTo>
                <a:lnTo>
                  <a:pt x="246124" y="485473"/>
                </a:lnTo>
                <a:lnTo>
                  <a:pt x="266644" y="476538"/>
                </a:lnTo>
                <a:lnTo>
                  <a:pt x="270774" y="476538"/>
                </a:lnTo>
                <a:lnTo>
                  <a:pt x="274113" y="478027"/>
                </a:lnTo>
                <a:lnTo>
                  <a:pt x="282200" y="482494"/>
                </a:lnTo>
                <a:lnTo>
                  <a:pt x="287802" y="485473"/>
                </a:lnTo>
                <a:close/>
              </a:path>
              <a:path w="713104" h="739140">
                <a:moveTo>
                  <a:pt x="373115" y="516745"/>
                </a:moveTo>
                <a:lnTo>
                  <a:pt x="347570" y="516745"/>
                </a:lnTo>
                <a:lnTo>
                  <a:pt x="355628" y="495897"/>
                </a:lnTo>
                <a:lnTo>
                  <a:pt x="358756" y="494408"/>
                </a:lnTo>
                <a:lnTo>
                  <a:pt x="362579" y="492919"/>
                </a:lnTo>
                <a:lnTo>
                  <a:pt x="380174" y="486962"/>
                </a:lnTo>
                <a:lnTo>
                  <a:pt x="388567" y="483983"/>
                </a:lnTo>
                <a:lnTo>
                  <a:pt x="396629" y="478027"/>
                </a:lnTo>
                <a:lnTo>
                  <a:pt x="399974" y="476538"/>
                </a:lnTo>
                <a:lnTo>
                  <a:pt x="404124" y="476538"/>
                </a:lnTo>
                <a:lnTo>
                  <a:pt x="424660" y="485473"/>
                </a:lnTo>
                <a:lnTo>
                  <a:pt x="459037" y="485473"/>
                </a:lnTo>
                <a:lnTo>
                  <a:pt x="442667" y="501854"/>
                </a:lnTo>
                <a:lnTo>
                  <a:pt x="403651" y="501854"/>
                </a:lnTo>
                <a:lnTo>
                  <a:pt x="396577" y="506321"/>
                </a:lnTo>
                <a:lnTo>
                  <a:pt x="381861" y="512278"/>
                </a:lnTo>
                <a:lnTo>
                  <a:pt x="374260" y="513767"/>
                </a:lnTo>
                <a:lnTo>
                  <a:pt x="373115" y="516745"/>
                </a:lnTo>
                <a:close/>
              </a:path>
              <a:path w="713104" h="739140">
                <a:moveTo>
                  <a:pt x="360677" y="540572"/>
                </a:moveTo>
                <a:lnTo>
                  <a:pt x="310146" y="540572"/>
                </a:lnTo>
                <a:lnTo>
                  <a:pt x="305728" y="537594"/>
                </a:lnTo>
                <a:lnTo>
                  <a:pt x="296565" y="513767"/>
                </a:lnTo>
                <a:lnTo>
                  <a:pt x="288955" y="512278"/>
                </a:lnTo>
                <a:lnTo>
                  <a:pt x="274235" y="506321"/>
                </a:lnTo>
                <a:lnTo>
                  <a:pt x="267152" y="501854"/>
                </a:lnTo>
                <a:lnTo>
                  <a:pt x="317499" y="501854"/>
                </a:lnTo>
                <a:lnTo>
                  <a:pt x="323256" y="516745"/>
                </a:lnTo>
                <a:lnTo>
                  <a:pt x="373115" y="516745"/>
                </a:lnTo>
                <a:lnTo>
                  <a:pt x="365097" y="537594"/>
                </a:lnTo>
                <a:lnTo>
                  <a:pt x="360677" y="540572"/>
                </a:lnTo>
                <a:close/>
              </a:path>
              <a:path w="713104" h="739140">
                <a:moveTo>
                  <a:pt x="432249" y="512278"/>
                </a:moveTo>
                <a:lnTo>
                  <a:pt x="426983" y="512278"/>
                </a:lnTo>
                <a:lnTo>
                  <a:pt x="403652" y="501854"/>
                </a:lnTo>
                <a:lnTo>
                  <a:pt x="442667" y="501854"/>
                </a:lnTo>
                <a:lnTo>
                  <a:pt x="432249" y="512278"/>
                </a:lnTo>
                <a:close/>
              </a:path>
              <a:path w="713104" h="739140">
                <a:moveTo>
                  <a:pt x="406731" y="714807"/>
                </a:moveTo>
                <a:lnTo>
                  <a:pt x="379932" y="714807"/>
                </a:lnTo>
                <a:lnTo>
                  <a:pt x="365370" y="676088"/>
                </a:lnTo>
                <a:lnTo>
                  <a:pt x="355710" y="640347"/>
                </a:lnTo>
                <a:lnTo>
                  <a:pt x="351027" y="604607"/>
                </a:lnTo>
                <a:lnTo>
                  <a:pt x="351394" y="571845"/>
                </a:lnTo>
                <a:lnTo>
                  <a:pt x="351997" y="565888"/>
                </a:lnTo>
                <a:lnTo>
                  <a:pt x="357803" y="561421"/>
                </a:lnTo>
                <a:lnTo>
                  <a:pt x="370898" y="561421"/>
                </a:lnTo>
                <a:lnTo>
                  <a:pt x="375724" y="567378"/>
                </a:lnTo>
                <a:lnTo>
                  <a:pt x="375119" y="574823"/>
                </a:lnTo>
                <a:lnTo>
                  <a:pt x="375117" y="607585"/>
                </a:lnTo>
                <a:lnTo>
                  <a:pt x="380950" y="643326"/>
                </a:lnTo>
                <a:lnTo>
                  <a:pt x="392420" y="682045"/>
                </a:lnTo>
                <a:lnTo>
                  <a:pt x="406731" y="714807"/>
                </a:lnTo>
                <a:close/>
              </a:path>
              <a:path w="713104" h="739140">
                <a:moveTo>
                  <a:pt x="153952" y="661196"/>
                </a:moveTo>
                <a:lnTo>
                  <a:pt x="91898" y="661196"/>
                </a:lnTo>
                <a:lnTo>
                  <a:pt x="97828" y="659707"/>
                </a:lnTo>
                <a:lnTo>
                  <a:pt x="117820" y="656728"/>
                </a:lnTo>
                <a:lnTo>
                  <a:pt x="135625" y="656728"/>
                </a:lnTo>
                <a:lnTo>
                  <a:pt x="151257" y="659707"/>
                </a:lnTo>
                <a:lnTo>
                  <a:pt x="153952" y="661196"/>
                </a:lnTo>
                <a:close/>
              </a:path>
              <a:path w="713104" h="739140">
                <a:moveTo>
                  <a:pt x="402759" y="738633"/>
                </a:moveTo>
                <a:lnTo>
                  <a:pt x="180463" y="738633"/>
                </a:lnTo>
                <a:lnTo>
                  <a:pt x="175521" y="734166"/>
                </a:lnTo>
                <a:lnTo>
                  <a:pt x="174507" y="728209"/>
                </a:lnTo>
                <a:lnTo>
                  <a:pt x="171169" y="714807"/>
                </a:lnTo>
                <a:lnTo>
                  <a:pt x="142056" y="682045"/>
                </a:lnTo>
                <a:lnTo>
                  <a:pt x="130558" y="680555"/>
                </a:lnTo>
                <a:lnTo>
                  <a:pt x="179938" y="680555"/>
                </a:lnTo>
                <a:lnTo>
                  <a:pt x="183649" y="685023"/>
                </a:lnTo>
                <a:lnTo>
                  <a:pt x="190628" y="698426"/>
                </a:lnTo>
                <a:lnTo>
                  <a:pt x="195846" y="714807"/>
                </a:lnTo>
                <a:lnTo>
                  <a:pt x="406731" y="714807"/>
                </a:lnTo>
                <a:lnTo>
                  <a:pt x="409333" y="720763"/>
                </a:lnTo>
                <a:lnTo>
                  <a:pt x="411150" y="723742"/>
                </a:lnTo>
                <a:lnTo>
                  <a:pt x="410931" y="728209"/>
                </a:lnTo>
                <a:lnTo>
                  <a:pt x="406581" y="735655"/>
                </a:lnTo>
                <a:lnTo>
                  <a:pt x="402759" y="738633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041031" y="2200701"/>
            <a:ext cx="1318683" cy="1231900"/>
          </a:xfrm>
          <a:custGeom>
            <a:avLst/>
            <a:gdLst/>
            <a:ahLst/>
            <a:cxnLst/>
            <a:rect l="l" t="t" r="r" b="b"/>
            <a:pathLst>
              <a:path w="1978025" h="1847850">
                <a:moveTo>
                  <a:pt x="0" y="0"/>
                </a:moveTo>
                <a:lnTo>
                  <a:pt x="1977433" y="0"/>
                </a:lnTo>
                <a:lnTo>
                  <a:pt x="1977433" y="1847529"/>
                </a:lnTo>
                <a:lnTo>
                  <a:pt x="0" y="18475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163992" y="2816637"/>
            <a:ext cx="2028190" cy="1845310"/>
          </a:xfrm>
          <a:custGeom>
            <a:avLst/>
            <a:gdLst/>
            <a:ahLst/>
            <a:cxnLst/>
            <a:rect l="l" t="t" r="r" b="b"/>
            <a:pathLst>
              <a:path w="3042284" h="2767965">
                <a:moveTo>
                  <a:pt x="0" y="1793506"/>
                </a:moveTo>
                <a:lnTo>
                  <a:pt x="0" y="2767554"/>
                </a:lnTo>
                <a:lnTo>
                  <a:pt x="3042010" y="2767554"/>
                </a:lnTo>
                <a:lnTo>
                  <a:pt x="3042010" y="0"/>
                </a:lnTo>
                <a:lnTo>
                  <a:pt x="3034061" y="5302"/>
                </a:lnTo>
                <a:lnTo>
                  <a:pt x="3000515" y="30032"/>
                </a:lnTo>
                <a:lnTo>
                  <a:pt x="2956712" y="64435"/>
                </a:lnTo>
                <a:lnTo>
                  <a:pt x="2914569" y="100684"/>
                </a:lnTo>
                <a:lnTo>
                  <a:pt x="2874086" y="138777"/>
                </a:lnTo>
                <a:lnTo>
                  <a:pt x="2835263" y="178714"/>
                </a:lnTo>
                <a:lnTo>
                  <a:pt x="2798854" y="219333"/>
                </a:lnTo>
                <a:lnTo>
                  <a:pt x="2764158" y="261310"/>
                </a:lnTo>
                <a:lnTo>
                  <a:pt x="2731175" y="304646"/>
                </a:lnTo>
                <a:lnTo>
                  <a:pt x="2699904" y="349340"/>
                </a:lnTo>
                <a:lnTo>
                  <a:pt x="2671872" y="392985"/>
                </a:lnTo>
                <a:lnTo>
                  <a:pt x="2645399" y="437520"/>
                </a:lnTo>
                <a:lnTo>
                  <a:pt x="2620483" y="482945"/>
                </a:lnTo>
                <a:lnTo>
                  <a:pt x="2597125" y="529259"/>
                </a:lnTo>
                <a:lnTo>
                  <a:pt x="2576725" y="573248"/>
                </a:lnTo>
                <a:lnTo>
                  <a:pt x="2557609" y="617767"/>
                </a:lnTo>
                <a:lnTo>
                  <a:pt x="2539778" y="662816"/>
                </a:lnTo>
                <a:lnTo>
                  <a:pt x="2523232" y="708395"/>
                </a:lnTo>
                <a:lnTo>
                  <a:pt x="2507333" y="756599"/>
                </a:lnTo>
                <a:lnTo>
                  <a:pt x="2492537" y="805087"/>
                </a:lnTo>
                <a:lnTo>
                  <a:pt x="2478846" y="853858"/>
                </a:lnTo>
                <a:lnTo>
                  <a:pt x="2466258" y="902912"/>
                </a:lnTo>
                <a:lnTo>
                  <a:pt x="2454775" y="952250"/>
                </a:lnTo>
                <a:lnTo>
                  <a:pt x="2444395" y="1001871"/>
                </a:lnTo>
                <a:lnTo>
                  <a:pt x="2435120" y="1051775"/>
                </a:lnTo>
                <a:lnTo>
                  <a:pt x="2425902" y="1106431"/>
                </a:lnTo>
                <a:lnTo>
                  <a:pt x="2417766" y="1160350"/>
                </a:lnTo>
                <a:lnTo>
                  <a:pt x="2410600" y="1213542"/>
                </a:lnTo>
                <a:lnTo>
                  <a:pt x="2404293" y="1266015"/>
                </a:lnTo>
                <a:lnTo>
                  <a:pt x="2398733" y="1317780"/>
                </a:lnTo>
                <a:lnTo>
                  <a:pt x="2390504" y="1406608"/>
                </a:lnTo>
                <a:lnTo>
                  <a:pt x="2375011" y="1611306"/>
                </a:lnTo>
                <a:lnTo>
                  <a:pt x="2373820" y="1624012"/>
                </a:lnTo>
                <a:lnTo>
                  <a:pt x="2368551" y="1666537"/>
                </a:lnTo>
                <a:lnTo>
                  <a:pt x="2361786" y="1699572"/>
                </a:lnTo>
                <a:lnTo>
                  <a:pt x="2360887" y="1703188"/>
                </a:lnTo>
                <a:lnTo>
                  <a:pt x="2359768" y="1706733"/>
                </a:lnTo>
                <a:lnTo>
                  <a:pt x="2358427" y="1710209"/>
                </a:lnTo>
                <a:lnTo>
                  <a:pt x="2358315" y="1710880"/>
                </a:lnTo>
                <a:lnTo>
                  <a:pt x="2357307" y="1711440"/>
                </a:lnTo>
                <a:lnTo>
                  <a:pt x="2357307" y="1713343"/>
                </a:lnTo>
                <a:lnTo>
                  <a:pt x="2356188" y="1714799"/>
                </a:lnTo>
                <a:lnTo>
                  <a:pt x="2335363" y="1741221"/>
                </a:lnTo>
                <a:lnTo>
                  <a:pt x="2333796" y="1744132"/>
                </a:lnTo>
                <a:lnTo>
                  <a:pt x="2325511" y="1750850"/>
                </a:lnTo>
                <a:lnTo>
                  <a:pt x="2322824" y="1754433"/>
                </a:lnTo>
                <a:lnTo>
                  <a:pt x="2314091" y="1761374"/>
                </a:lnTo>
                <a:lnTo>
                  <a:pt x="2309837" y="1765181"/>
                </a:lnTo>
                <a:lnTo>
                  <a:pt x="2305582" y="1769099"/>
                </a:lnTo>
                <a:lnTo>
                  <a:pt x="2290692" y="1781303"/>
                </a:lnTo>
                <a:lnTo>
                  <a:pt x="2286213" y="1785333"/>
                </a:lnTo>
                <a:lnTo>
                  <a:pt x="2280503" y="1789364"/>
                </a:lnTo>
                <a:lnTo>
                  <a:pt x="2275017" y="1793506"/>
                </a:lnTo>
                <a:lnTo>
                  <a:pt x="0" y="1793506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163993" y="4089411"/>
            <a:ext cx="1165859" cy="0"/>
          </a:xfrm>
          <a:custGeom>
            <a:avLst/>
            <a:gdLst/>
            <a:ahLst/>
            <a:cxnLst/>
            <a:rect l="l" t="t" r="r" b="b"/>
            <a:pathLst>
              <a:path w="1748790">
                <a:moveTo>
                  <a:pt x="0" y="0"/>
                </a:moveTo>
                <a:lnTo>
                  <a:pt x="1748358" y="0"/>
                </a:lnTo>
              </a:path>
            </a:pathLst>
          </a:custGeom>
          <a:ln w="367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163993" y="4585727"/>
            <a:ext cx="1165859" cy="0"/>
          </a:xfrm>
          <a:custGeom>
            <a:avLst/>
            <a:gdLst/>
            <a:ahLst/>
            <a:cxnLst/>
            <a:rect l="l" t="t" r="r" b="b"/>
            <a:pathLst>
              <a:path w="1748790">
                <a:moveTo>
                  <a:pt x="0" y="0"/>
                </a:moveTo>
                <a:lnTo>
                  <a:pt x="1748358" y="0"/>
                </a:lnTo>
              </a:path>
            </a:pathLst>
          </a:custGeom>
          <a:ln w="366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210270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624594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038844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35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872645" y="4573523"/>
            <a:ext cx="22013" cy="9736"/>
          </a:xfrm>
          <a:custGeom>
            <a:avLst/>
            <a:gdLst/>
            <a:ahLst/>
            <a:cxnLst/>
            <a:rect l="l" t="t" r="r" b="b"/>
            <a:pathLst>
              <a:path w="33019" h="14604">
                <a:moveTo>
                  <a:pt x="0" y="0"/>
                </a:moveTo>
                <a:lnTo>
                  <a:pt x="8956" y="14554"/>
                </a:lnTo>
                <a:lnTo>
                  <a:pt x="324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665743" y="2897198"/>
            <a:ext cx="526627" cy="1204383"/>
          </a:xfrm>
          <a:custGeom>
            <a:avLst/>
            <a:gdLst/>
            <a:ahLst/>
            <a:cxnLst/>
            <a:rect l="l" t="t" r="r" b="b"/>
            <a:pathLst>
              <a:path w="789940" h="1806575">
                <a:moveTo>
                  <a:pt x="0" y="1806232"/>
                </a:moveTo>
                <a:lnTo>
                  <a:pt x="65384" y="1806232"/>
                </a:lnTo>
                <a:lnTo>
                  <a:pt x="78453" y="1796952"/>
                </a:lnTo>
                <a:lnTo>
                  <a:pt x="91093" y="1787745"/>
                </a:lnTo>
                <a:lnTo>
                  <a:pt x="103249" y="1778601"/>
                </a:lnTo>
                <a:lnTo>
                  <a:pt x="114870" y="1769510"/>
                </a:lnTo>
                <a:lnTo>
                  <a:pt x="121364" y="1764471"/>
                </a:lnTo>
                <a:lnTo>
                  <a:pt x="153581" y="1737055"/>
                </a:lnTo>
                <a:lnTo>
                  <a:pt x="183501" y="1707148"/>
                </a:lnTo>
                <a:lnTo>
                  <a:pt x="210959" y="1672123"/>
                </a:lnTo>
                <a:lnTo>
                  <a:pt x="218768" y="1659454"/>
                </a:lnTo>
                <a:lnTo>
                  <a:pt x="222015" y="1654303"/>
                </a:lnTo>
                <a:lnTo>
                  <a:pt x="224254" y="1649153"/>
                </a:lnTo>
                <a:lnTo>
                  <a:pt x="225822" y="1645794"/>
                </a:lnTo>
                <a:lnTo>
                  <a:pt x="227725" y="1642548"/>
                </a:lnTo>
                <a:lnTo>
                  <a:pt x="228957" y="1639077"/>
                </a:lnTo>
                <a:lnTo>
                  <a:pt x="241525" y="1596462"/>
                </a:lnTo>
                <a:lnTo>
                  <a:pt x="248872" y="1554491"/>
                </a:lnTo>
                <a:lnTo>
                  <a:pt x="253360" y="1516506"/>
                </a:lnTo>
                <a:lnTo>
                  <a:pt x="273069" y="1259982"/>
                </a:lnTo>
                <a:lnTo>
                  <a:pt x="277911" y="1210292"/>
                </a:lnTo>
                <a:lnTo>
                  <a:pt x="283328" y="1160089"/>
                </a:lnTo>
                <a:lnTo>
                  <a:pt x="289429" y="1109382"/>
                </a:lnTo>
                <a:lnTo>
                  <a:pt x="296323" y="1058181"/>
                </a:lnTo>
                <a:lnTo>
                  <a:pt x="304120" y="1006495"/>
                </a:lnTo>
                <a:lnTo>
                  <a:pt x="312927" y="954332"/>
                </a:lnTo>
                <a:lnTo>
                  <a:pt x="321614" y="907387"/>
                </a:lnTo>
                <a:lnTo>
                  <a:pt x="331346" y="860709"/>
                </a:lnTo>
                <a:lnTo>
                  <a:pt x="342122" y="814298"/>
                </a:lnTo>
                <a:lnTo>
                  <a:pt x="353941" y="768154"/>
                </a:lnTo>
                <a:lnTo>
                  <a:pt x="366805" y="722279"/>
                </a:lnTo>
                <a:lnTo>
                  <a:pt x="380713" y="676670"/>
                </a:lnTo>
                <a:lnTo>
                  <a:pt x="395665" y="631329"/>
                </a:lnTo>
                <a:lnTo>
                  <a:pt x="413623" y="581854"/>
                </a:lnTo>
                <a:lnTo>
                  <a:pt x="433304" y="533229"/>
                </a:lnTo>
                <a:lnTo>
                  <a:pt x="454709" y="485452"/>
                </a:lnTo>
                <a:lnTo>
                  <a:pt x="477836" y="438525"/>
                </a:lnTo>
                <a:lnTo>
                  <a:pt x="502687" y="392448"/>
                </a:lnTo>
                <a:lnTo>
                  <a:pt x="529261" y="347219"/>
                </a:lnTo>
                <a:lnTo>
                  <a:pt x="557558" y="302840"/>
                </a:lnTo>
                <a:lnTo>
                  <a:pt x="585679" y="262538"/>
                </a:lnTo>
                <a:lnTo>
                  <a:pt x="615373" y="223483"/>
                </a:lnTo>
                <a:lnTo>
                  <a:pt x="646641" y="185677"/>
                </a:lnTo>
                <a:lnTo>
                  <a:pt x="679482" y="149119"/>
                </a:lnTo>
                <a:lnTo>
                  <a:pt x="714358" y="113310"/>
                </a:lnTo>
                <a:lnTo>
                  <a:pt x="750745" y="79187"/>
                </a:lnTo>
                <a:lnTo>
                  <a:pt x="788643" y="46750"/>
                </a:lnTo>
                <a:lnTo>
                  <a:pt x="789384" y="46171"/>
                </a:lnTo>
                <a:lnTo>
                  <a:pt x="789384" y="0"/>
                </a:lnTo>
                <a:lnTo>
                  <a:pt x="726597" y="51831"/>
                </a:lnTo>
                <a:lnTo>
                  <a:pt x="689109" y="86901"/>
                </a:lnTo>
                <a:lnTo>
                  <a:pt x="653171" y="123705"/>
                </a:lnTo>
                <a:lnTo>
                  <a:pt x="619353" y="161367"/>
                </a:lnTo>
                <a:lnTo>
                  <a:pt x="587143" y="200306"/>
                </a:lnTo>
                <a:lnTo>
                  <a:pt x="556543" y="240522"/>
                </a:lnTo>
                <a:lnTo>
                  <a:pt x="527553" y="282015"/>
                </a:lnTo>
                <a:lnTo>
                  <a:pt x="501356" y="322738"/>
                </a:lnTo>
                <a:lnTo>
                  <a:pt x="476633" y="364302"/>
                </a:lnTo>
                <a:lnTo>
                  <a:pt x="453382" y="406708"/>
                </a:lnTo>
                <a:lnTo>
                  <a:pt x="431603" y="449955"/>
                </a:lnTo>
                <a:lnTo>
                  <a:pt x="412296" y="491601"/>
                </a:lnTo>
                <a:lnTo>
                  <a:pt x="394216" y="533753"/>
                </a:lnTo>
                <a:lnTo>
                  <a:pt x="377364" y="576410"/>
                </a:lnTo>
                <a:lnTo>
                  <a:pt x="361741" y="619573"/>
                </a:lnTo>
                <a:lnTo>
                  <a:pt x="346570" y="665724"/>
                </a:lnTo>
                <a:lnTo>
                  <a:pt x="332453" y="712145"/>
                </a:lnTo>
                <a:lnTo>
                  <a:pt x="319388" y="758834"/>
                </a:lnTo>
                <a:lnTo>
                  <a:pt x="307376" y="805793"/>
                </a:lnTo>
                <a:lnTo>
                  <a:pt x="296418" y="853022"/>
                </a:lnTo>
                <a:lnTo>
                  <a:pt x="286512" y="900519"/>
                </a:lnTo>
                <a:lnTo>
                  <a:pt x="277659" y="948286"/>
                </a:lnTo>
                <a:lnTo>
                  <a:pt x="268749" y="1001140"/>
                </a:lnTo>
                <a:lnTo>
                  <a:pt x="260869" y="1053450"/>
                </a:lnTo>
                <a:lnTo>
                  <a:pt x="253910" y="1105212"/>
                </a:lnTo>
                <a:lnTo>
                  <a:pt x="247762" y="1156423"/>
                </a:lnTo>
                <a:lnTo>
                  <a:pt x="242317" y="1207081"/>
                </a:lnTo>
                <a:lnTo>
                  <a:pt x="237466" y="1257183"/>
                </a:lnTo>
                <a:lnTo>
                  <a:pt x="231238" y="1331146"/>
                </a:lnTo>
                <a:lnTo>
                  <a:pt x="221567" y="1470354"/>
                </a:lnTo>
                <a:lnTo>
                  <a:pt x="219118" y="1499645"/>
                </a:lnTo>
                <a:lnTo>
                  <a:pt x="214967" y="1538621"/>
                </a:lnTo>
                <a:lnTo>
                  <a:pt x="208524" y="1580412"/>
                </a:lnTo>
                <a:lnTo>
                  <a:pt x="198750" y="1619190"/>
                </a:lnTo>
                <a:lnTo>
                  <a:pt x="192234" y="1634039"/>
                </a:lnTo>
                <a:lnTo>
                  <a:pt x="190443" y="1638181"/>
                </a:lnTo>
                <a:lnTo>
                  <a:pt x="188651" y="1640868"/>
                </a:lnTo>
                <a:lnTo>
                  <a:pt x="187868" y="1642323"/>
                </a:lnTo>
                <a:lnTo>
                  <a:pt x="181067" y="1653195"/>
                </a:lnTo>
                <a:lnTo>
                  <a:pt x="173705" y="1663648"/>
                </a:lnTo>
                <a:lnTo>
                  <a:pt x="165784" y="1673683"/>
                </a:lnTo>
                <a:lnTo>
                  <a:pt x="157303" y="1683301"/>
                </a:lnTo>
                <a:lnTo>
                  <a:pt x="153272" y="1687331"/>
                </a:lnTo>
                <a:lnTo>
                  <a:pt x="149801" y="1691474"/>
                </a:lnTo>
                <a:lnTo>
                  <a:pt x="141293" y="1699983"/>
                </a:lnTo>
                <a:lnTo>
                  <a:pt x="136478" y="1704349"/>
                </a:lnTo>
                <a:lnTo>
                  <a:pt x="127522" y="1713306"/>
                </a:lnTo>
                <a:lnTo>
                  <a:pt x="121588" y="1717896"/>
                </a:lnTo>
                <a:lnTo>
                  <a:pt x="116549" y="1722598"/>
                </a:lnTo>
                <a:lnTo>
                  <a:pt x="98524" y="1735922"/>
                </a:lnTo>
                <a:lnTo>
                  <a:pt x="65681" y="1761113"/>
                </a:lnTo>
                <a:lnTo>
                  <a:pt x="27961" y="1787367"/>
                </a:lnTo>
                <a:lnTo>
                  <a:pt x="14190" y="1796779"/>
                </a:lnTo>
                <a:lnTo>
                  <a:pt x="0" y="1806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038345" y="3277237"/>
            <a:ext cx="153669" cy="768350"/>
          </a:xfrm>
          <a:custGeom>
            <a:avLst/>
            <a:gdLst/>
            <a:ahLst/>
            <a:cxnLst/>
            <a:rect l="l" t="t" r="r" b="b"/>
            <a:pathLst>
              <a:path w="230505" h="1152525">
                <a:moveTo>
                  <a:pt x="156295" y="168752"/>
                </a:moveTo>
                <a:lnTo>
                  <a:pt x="189883" y="180619"/>
                </a:lnTo>
                <a:lnTo>
                  <a:pt x="206717" y="134670"/>
                </a:lnTo>
                <a:lnTo>
                  <a:pt x="225524" y="89650"/>
                </a:lnTo>
                <a:lnTo>
                  <a:pt x="230482" y="79129"/>
                </a:lnTo>
                <a:lnTo>
                  <a:pt x="230482" y="0"/>
                </a:lnTo>
                <a:lnTo>
                  <a:pt x="214566" y="30040"/>
                </a:lnTo>
                <a:lnTo>
                  <a:pt x="193115" y="75317"/>
                </a:lnTo>
                <a:lnTo>
                  <a:pt x="173691" y="121554"/>
                </a:lnTo>
                <a:lnTo>
                  <a:pt x="156295" y="168752"/>
                </a:lnTo>
                <a:close/>
              </a:path>
              <a:path w="230505" h="1152525">
                <a:moveTo>
                  <a:pt x="56091" y="654880"/>
                </a:moveTo>
                <a:lnTo>
                  <a:pt x="91582" y="658687"/>
                </a:lnTo>
                <a:lnTo>
                  <a:pt x="97089" y="609785"/>
                </a:lnTo>
                <a:lnTo>
                  <a:pt x="103310" y="561027"/>
                </a:lnTo>
                <a:lnTo>
                  <a:pt x="110316" y="512426"/>
                </a:lnTo>
                <a:lnTo>
                  <a:pt x="118177" y="463992"/>
                </a:lnTo>
                <a:lnTo>
                  <a:pt x="126962" y="415734"/>
                </a:lnTo>
                <a:lnTo>
                  <a:pt x="92030" y="408569"/>
                </a:lnTo>
                <a:lnTo>
                  <a:pt x="83069" y="457713"/>
                </a:lnTo>
                <a:lnTo>
                  <a:pt x="75075" y="506927"/>
                </a:lnTo>
                <a:lnTo>
                  <a:pt x="67968" y="556200"/>
                </a:lnTo>
                <a:lnTo>
                  <a:pt x="61667" y="605521"/>
                </a:lnTo>
                <a:lnTo>
                  <a:pt x="56091" y="654880"/>
                </a:lnTo>
                <a:close/>
              </a:path>
              <a:path w="230505" h="1152525">
                <a:moveTo>
                  <a:pt x="0" y="1142016"/>
                </a:moveTo>
                <a:lnTo>
                  <a:pt x="46591" y="1102771"/>
                </a:lnTo>
                <a:lnTo>
                  <a:pt x="55714" y="1053207"/>
                </a:lnTo>
                <a:lnTo>
                  <a:pt x="62344" y="1003471"/>
                </a:lnTo>
                <a:lnTo>
                  <a:pt x="67195" y="953746"/>
                </a:lnTo>
                <a:lnTo>
                  <a:pt x="70982" y="904214"/>
                </a:lnTo>
                <a:lnTo>
                  <a:pt x="35491" y="901751"/>
                </a:lnTo>
                <a:lnTo>
                  <a:pt x="31714" y="950771"/>
                </a:lnTo>
                <a:lnTo>
                  <a:pt x="26932" y="999496"/>
                </a:lnTo>
                <a:lnTo>
                  <a:pt x="20489" y="1047737"/>
                </a:lnTo>
                <a:lnTo>
                  <a:pt x="11730" y="1095306"/>
                </a:lnTo>
                <a:lnTo>
                  <a:pt x="0" y="1142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329565" y="4012308"/>
            <a:ext cx="862753" cy="649393"/>
          </a:xfrm>
          <a:custGeom>
            <a:avLst/>
            <a:gdLst/>
            <a:ahLst/>
            <a:cxnLst/>
            <a:rect l="l" t="t" r="r" b="b"/>
            <a:pathLst>
              <a:path w="1294130" h="974090">
                <a:moveTo>
                  <a:pt x="1293651" y="974047"/>
                </a:moveTo>
                <a:lnTo>
                  <a:pt x="0" y="974047"/>
                </a:lnTo>
                <a:lnTo>
                  <a:pt x="0" y="0"/>
                </a:lnTo>
                <a:lnTo>
                  <a:pt x="1293651" y="0"/>
                </a:lnTo>
                <a:lnTo>
                  <a:pt x="1293651" y="974047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329565" y="4077170"/>
            <a:ext cx="862753" cy="24553"/>
          </a:xfrm>
          <a:custGeom>
            <a:avLst/>
            <a:gdLst/>
            <a:ahLst/>
            <a:cxnLst/>
            <a:rect l="l" t="t" r="r" b="b"/>
            <a:pathLst>
              <a:path w="1294130" h="36829">
                <a:moveTo>
                  <a:pt x="0" y="36722"/>
                </a:moveTo>
                <a:lnTo>
                  <a:pt x="1293651" y="36722"/>
                </a:lnTo>
                <a:lnTo>
                  <a:pt x="1293651" y="0"/>
                </a:lnTo>
                <a:lnTo>
                  <a:pt x="0" y="0"/>
                </a:lnTo>
                <a:lnTo>
                  <a:pt x="0" y="36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329565" y="4573524"/>
            <a:ext cx="862753" cy="24553"/>
          </a:xfrm>
          <a:custGeom>
            <a:avLst/>
            <a:gdLst/>
            <a:ahLst/>
            <a:cxnLst/>
            <a:rect l="l" t="t" r="r" b="b"/>
            <a:pathLst>
              <a:path w="1294130" h="36829">
                <a:moveTo>
                  <a:pt x="0" y="36610"/>
                </a:moveTo>
                <a:lnTo>
                  <a:pt x="1293651" y="36610"/>
                </a:lnTo>
                <a:lnTo>
                  <a:pt x="1293651" y="0"/>
                </a:lnTo>
                <a:lnTo>
                  <a:pt x="0" y="0"/>
                </a:lnTo>
                <a:lnTo>
                  <a:pt x="0" y="36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375842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790166" y="4337587"/>
            <a:ext cx="20743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87" y="0"/>
                </a:lnTo>
              </a:path>
            </a:pathLst>
          </a:custGeom>
          <a:ln w="35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170820" y="1956698"/>
            <a:ext cx="1021503" cy="2057400"/>
          </a:xfrm>
          <a:custGeom>
            <a:avLst/>
            <a:gdLst/>
            <a:ahLst/>
            <a:cxnLst/>
            <a:rect l="l" t="t" r="r" b="b"/>
            <a:pathLst>
              <a:path w="1532255" h="3086100">
                <a:moveTo>
                  <a:pt x="0" y="0"/>
                </a:moveTo>
                <a:lnTo>
                  <a:pt x="1531769" y="0"/>
                </a:lnTo>
                <a:lnTo>
                  <a:pt x="1531769" y="3086099"/>
                </a:lnTo>
                <a:lnTo>
                  <a:pt x="0" y="3086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080515" y="872927"/>
            <a:ext cx="556260" cy="889000"/>
          </a:xfrm>
          <a:custGeom>
            <a:avLst/>
            <a:gdLst/>
            <a:ahLst/>
            <a:cxnLst/>
            <a:rect l="l" t="t" r="r" b="b"/>
            <a:pathLst>
              <a:path w="834390" h="1333500">
                <a:moveTo>
                  <a:pt x="417006" y="1333120"/>
                </a:moveTo>
                <a:lnTo>
                  <a:pt x="351848" y="1222364"/>
                </a:lnTo>
                <a:lnTo>
                  <a:pt x="208503" y="961427"/>
                </a:lnTo>
                <a:lnTo>
                  <a:pt x="65157" y="657308"/>
                </a:lnTo>
                <a:lnTo>
                  <a:pt x="0" y="417007"/>
                </a:lnTo>
                <a:lnTo>
                  <a:pt x="2805" y="368376"/>
                </a:lnTo>
                <a:lnTo>
                  <a:pt x="11013" y="321393"/>
                </a:lnTo>
                <a:lnTo>
                  <a:pt x="24311" y="276370"/>
                </a:lnTo>
                <a:lnTo>
                  <a:pt x="42386" y="233620"/>
                </a:lnTo>
                <a:lnTo>
                  <a:pt x="64924" y="193457"/>
                </a:lnTo>
                <a:lnTo>
                  <a:pt x="91613" y="156193"/>
                </a:lnTo>
                <a:lnTo>
                  <a:pt x="122141" y="122140"/>
                </a:lnTo>
                <a:lnTo>
                  <a:pt x="156193" y="91613"/>
                </a:lnTo>
                <a:lnTo>
                  <a:pt x="193457" y="64924"/>
                </a:lnTo>
                <a:lnTo>
                  <a:pt x="233621" y="42386"/>
                </a:lnTo>
                <a:lnTo>
                  <a:pt x="276370" y="24311"/>
                </a:lnTo>
                <a:lnTo>
                  <a:pt x="321393" y="11013"/>
                </a:lnTo>
                <a:lnTo>
                  <a:pt x="368377" y="2805"/>
                </a:lnTo>
                <a:lnTo>
                  <a:pt x="417007" y="0"/>
                </a:lnTo>
                <a:lnTo>
                  <a:pt x="465638" y="2805"/>
                </a:lnTo>
                <a:lnTo>
                  <a:pt x="512620" y="11013"/>
                </a:lnTo>
                <a:lnTo>
                  <a:pt x="557642" y="24311"/>
                </a:lnTo>
                <a:lnTo>
                  <a:pt x="600390" y="42386"/>
                </a:lnTo>
                <a:lnTo>
                  <a:pt x="640552" y="64924"/>
                </a:lnTo>
                <a:lnTo>
                  <a:pt x="677814" y="91613"/>
                </a:lnTo>
                <a:lnTo>
                  <a:pt x="711864" y="122141"/>
                </a:lnTo>
                <a:lnTo>
                  <a:pt x="716270" y="127056"/>
                </a:lnTo>
                <a:lnTo>
                  <a:pt x="417007" y="127056"/>
                </a:lnTo>
                <a:lnTo>
                  <a:pt x="369975" y="130851"/>
                </a:lnTo>
                <a:lnTo>
                  <a:pt x="325360" y="141838"/>
                </a:lnTo>
                <a:lnTo>
                  <a:pt x="283757" y="159420"/>
                </a:lnTo>
                <a:lnTo>
                  <a:pt x="245765" y="183000"/>
                </a:lnTo>
                <a:lnTo>
                  <a:pt x="211980" y="211981"/>
                </a:lnTo>
                <a:lnTo>
                  <a:pt x="182999" y="245766"/>
                </a:lnTo>
                <a:lnTo>
                  <a:pt x="159419" y="283758"/>
                </a:lnTo>
                <a:lnTo>
                  <a:pt x="141837" y="325361"/>
                </a:lnTo>
                <a:lnTo>
                  <a:pt x="130851" y="369976"/>
                </a:lnTo>
                <a:lnTo>
                  <a:pt x="127056" y="417007"/>
                </a:lnTo>
                <a:lnTo>
                  <a:pt x="130851" y="464034"/>
                </a:lnTo>
                <a:lnTo>
                  <a:pt x="141838" y="508645"/>
                </a:lnTo>
                <a:lnTo>
                  <a:pt x="159420" y="550244"/>
                </a:lnTo>
                <a:lnTo>
                  <a:pt x="182999" y="588234"/>
                </a:lnTo>
                <a:lnTo>
                  <a:pt x="211980" y="622017"/>
                </a:lnTo>
                <a:lnTo>
                  <a:pt x="245765" y="650997"/>
                </a:lnTo>
                <a:lnTo>
                  <a:pt x="283758" y="674576"/>
                </a:lnTo>
                <a:lnTo>
                  <a:pt x="325360" y="692158"/>
                </a:lnTo>
                <a:lnTo>
                  <a:pt x="369975" y="703145"/>
                </a:lnTo>
                <a:lnTo>
                  <a:pt x="417007" y="706940"/>
                </a:lnTo>
                <a:lnTo>
                  <a:pt x="745447" y="706940"/>
                </a:lnTo>
                <a:lnTo>
                  <a:pt x="625500" y="961427"/>
                </a:lnTo>
                <a:lnTo>
                  <a:pt x="482160" y="1222364"/>
                </a:lnTo>
                <a:lnTo>
                  <a:pt x="417006" y="1333120"/>
                </a:lnTo>
                <a:close/>
              </a:path>
              <a:path w="834390" h="1333500">
                <a:moveTo>
                  <a:pt x="745447" y="706940"/>
                </a:moveTo>
                <a:lnTo>
                  <a:pt x="417007" y="706940"/>
                </a:lnTo>
                <a:lnTo>
                  <a:pt x="464033" y="703145"/>
                </a:lnTo>
                <a:lnTo>
                  <a:pt x="508645" y="692158"/>
                </a:lnTo>
                <a:lnTo>
                  <a:pt x="550244" y="674576"/>
                </a:lnTo>
                <a:lnTo>
                  <a:pt x="588233" y="650997"/>
                </a:lnTo>
                <a:lnTo>
                  <a:pt x="622017" y="622017"/>
                </a:lnTo>
                <a:lnTo>
                  <a:pt x="650997" y="588234"/>
                </a:lnTo>
                <a:lnTo>
                  <a:pt x="674576" y="550244"/>
                </a:lnTo>
                <a:lnTo>
                  <a:pt x="692158" y="508645"/>
                </a:lnTo>
                <a:lnTo>
                  <a:pt x="703145" y="464034"/>
                </a:lnTo>
                <a:lnTo>
                  <a:pt x="706940" y="417007"/>
                </a:lnTo>
                <a:lnTo>
                  <a:pt x="703145" y="369976"/>
                </a:lnTo>
                <a:lnTo>
                  <a:pt x="692158" y="325360"/>
                </a:lnTo>
                <a:lnTo>
                  <a:pt x="674576" y="283758"/>
                </a:lnTo>
                <a:lnTo>
                  <a:pt x="650996" y="245765"/>
                </a:lnTo>
                <a:lnTo>
                  <a:pt x="622016" y="211980"/>
                </a:lnTo>
                <a:lnTo>
                  <a:pt x="588233" y="182999"/>
                </a:lnTo>
                <a:lnTo>
                  <a:pt x="550243" y="159420"/>
                </a:lnTo>
                <a:lnTo>
                  <a:pt x="508644" y="141838"/>
                </a:lnTo>
                <a:lnTo>
                  <a:pt x="464033" y="130851"/>
                </a:lnTo>
                <a:lnTo>
                  <a:pt x="417007" y="127056"/>
                </a:lnTo>
                <a:lnTo>
                  <a:pt x="716270" y="127056"/>
                </a:lnTo>
                <a:lnTo>
                  <a:pt x="742389" y="156193"/>
                </a:lnTo>
                <a:lnTo>
                  <a:pt x="769076" y="193457"/>
                </a:lnTo>
                <a:lnTo>
                  <a:pt x="791612" y="233620"/>
                </a:lnTo>
                <a:lnTo>
                  <a:pt x="809685" y="276370"/>
                </a:lnTo>
                <a:lnTo>
                  <a:pt x="822982" y="321393"/>
                </a:lnTo>
                <a:lnTo>
                  <a:pt x="831189" y="368376"/>
                </a:lnTo>
                <a:lnTo>
                  <a:pt x="833994" y="417007"/>
                </a:lnTo>
                <a:lnTo>
                  <a:pt x="768840" y="657308"/>
                </a:lnTo>
                <a:lnTo>
                  <a:pt x="745447" y="70694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554684" y="4688814"/>
            <a:ext cx="1930399" cy="723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644699" y="4900451"/>
            <a:ext cx="1511300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67" b="1" spc="-37" dirty="0">
                <a:solidFill>
                  <a:srgbClr val="FFFFFF"/>
                </a:solidFill>
                <a:latin typeface="Trebuchet MS"/>
                <a:cs typeface="Trebuchet MS"/>
              </a:rPr>
              <a:t>LAUNCH</a:t>
            </a:r>
            <a:r>
              <a:rPr sz="1467" b="1" spc="-2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67" b="1" spc="-43" dirty="0">
                <a:solidFill>
                  <a:srgbClr val="FFFFFF"/>
                </a:solidFill>
                <a:latin typeface="Trebuchet MS"/>
                <a:cs typeface="Trebuchet MS"/>
              </a:rPr>
              <a:t>PACKAGE</a:t>
            </a:r>
            <a:endParaRPr sz="14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677334" y="658823"/>
            <a:ext cx="4511039" cy="76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pc="13" dirty="0"/>
              <a:t>How </a:t>
            </a:r>
            <a:r>
              <a:rPr spc="53" dirty="0"/>
              <a:t>We </a:t>
            </a:r>
            <a:r>
              <a:rPr spc="-70" dirty="0"/>
              <a:t>Do</a:t>
            </a:r>
            <a:r>
              <a:rPr spc="-570" dirty="0"/>
              <a:t> </a:t>
            </a:r>
            <a:r>
              <a:rPr spc="53" dirty="0"/>
              <a:t>It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77333" y="2923004"/>
            <a:ext cx="5433060" cy="3373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1495" marR="579996" defTabSz="609630">
              <a:lnSpc>
                <a:spcPct val="114599"/>
              </a:lnSpc>
            </a:pPr>
            <a:r>
              <a:rPr sz="1600" b="1" spc="-53" dirty="0">
                <a:solidFill>
                  <a:srgbClr val="1B365C"/>
                </a:solidFill>
                <a:latin typeface="Trebuchet MS"/>
                <a:cs typeface="Trebuchet MS"/>
              </a:rPr>
              <a:t>Grant</a:t>
            </a:r>
            <a:r>
              <a:rPr sz="1600" b="1" spc="-21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1600" b="1" spc="-43" dirty="0">
                <a:solidFill>
                  <a:srgbClr val="1B365C"/>
                </a:solidFill>
                <a:latin typeface="Trebuchet MS"/>
                <a:cs typeface="Trebuchet MS"/>
              </a:rPr>
              <a:t>Identification  </a:t>
            </a:r>
            <a:r>
              <a:rPr sz="1600" b="1" spc="-27" dirty="0">
                <a:solidFill>
                  <a:srgbClr val="1B365C"/>
                </a:solidFill>
                <a:latin typeface="Trebuchet MS"/>
                <a:cs typeface="Trebuchet MS"/>
              </a:rPr>
              <a:t>and </a:t>
            </a:r>
            <a:r>
              <a:rPr sz="1600" b="1" spc="-53" dirty="0">
                <a:solidFill>
                  <a:srgbClr val="1B365C"/>
                </a:solidFill>
                <a:latin typeface="Trebuchet MS"/>
                <a:cs typeface="Trebuchet MS"/>
              </a:rPr>
              <a:t>Grant</a:t>
            </a:r>
            <a:r>
              <a:rPr sz="1600" b="1" spc="-33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1600" b="1" spc="-63" dirty="0">
                <a:solidFill>
                  <a:srgbClr val="1B365C"/>
                </a:solidFill>
                <a:latin typeface="Trebuchet MS"/>
                <a:cs typeface="Trebuchet MS"/>
              </a:rPr>
              <a:t>Forecast</a:t>
            </a: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101495" marR="3387" defTabSz="609630">
              <a:lnSpc>
                <a:spcPct val="116100"/>
              </a:lnSpc>
              <a:spcBef>
                <a:spcPts val="169"/>
              </a:spcBef>
            </a:pPr>
            <a:r>
              <a:rPr sz="1400" spc="-57" dirty="0">
                <a:solidFill>
                  <a:srgbClr val="1B365C"/>
                </a:solidFill>
                <a:latin typeface="Calibri"/>
                <a:cs typeface="Calibri"/>
              </a:rPr>
              <a:t>A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focused list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of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high-priority </a:t>
            </a:r>
            <a:r>
              <a:rPr sz="1400" spc="-13" dirty="0">
                <a:solidFill>
                  <a:srgbClr val="1B365C"/>
                </a:solidFill>
                <a:latin typeface="Calibri"/>
                <a:cs typeface="Calibri"/>
              </a:rPr>
              <a:t>, 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active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grants.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Forecasted</a:t>
            </a:r>
            <a:r>
              <a:rPr sz="1400" spc="-14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grants  contingent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on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selection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of 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Essential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or </a:t>
            </a:r>
            <a:r>
              <a:rPr sz="1400" spc="33" dirty="0">
                <a:solidFill>
                  <a:srgbClr val="1B365C"/>
                </a:solidFill>
                <a:latin typeface="Calibri"/>
                <a:cs typeface="Calibri"/>
              </a:rPr>
              <a:t>Launch</a:t>
            </a:r>
            <a:r>
              <a:rPr sz="1400" spc="-19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package.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marL="8467" marR="3881314" defTabSz="609630">
              <a:lnSpc>
                <a:spcPct val="114599"/>
              </a:lnSpc>
              <a:spcBef>
                <a:spcPts val="1517"/>
              </a:spcBef>
            </a:pPr>
            <a:r>
              <a:rPr sz="1600" b="1" spc="-53" dirty="0">
                <a:solidFill>
                  <a:srgbClr val="1B365C"/>
                </a:solidFill>
                <a:latin typeface="Trebuchet MS"/>
                <a:cs typeface="Trebuchet MS"/>
              </a:rPr>
              <a:t>Exploratory </a:t>
            </a:r>
            <a:r>
              <a:rPr sz="1600" b="1" spc="-30" dirty="0">
                <a:solidFill>
                  <a:srgbClr val="1B365C"/>
                </a:solidFill>
                <a:latin typeface="Trebuchet MS"/>
                <a:cs typeface="Trebuchet MS"/>
              </a:rPr>
              <a:t>Call  </a:t>
            </a:r>
            <a:r>
              <a:rPr sz="1600" b="1" spc="-27" dirty="0">
                <a:solidFill>
                  <a:srgbClr val="1B365C"/>
                </a:solidFill>
                <a:latin typeface="Trebuchet MS"/>
                <a:cs typeface="Trebuchet MS"/>
              </a:rPr>
              <a:t>and </a:t>
            </a:r>
            <a:r>
              <a:rPr sz="1600" b="1" spc="-50" dirty="0">
                <a:solidFill>
                  <a:srgbClr val="1B365C"/>
                </a:solidFill>
                <a:latin typeface="Trebuchet MS"/>
                <a:cs typeface="Trebuchet MS"/>
              </a:rPr>
              <a:t>Client</a:t>
            </a:r>
            <a:r>
              <a:rPr sz="1600" b="1" spc="-343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1B365C"/>
                </a:solidFill>
                <a:latin typeface="Trebuchet MS"/>
                <a:cs typeface="Trebuchet MS"/>
              </a:rPr>
              <a:t>Profile</a:t>
            </a: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marR="3099802" defTabSz="609630">
              <a:lnSpc>
                <a:spcPct val="116100"/>
              </a:lnSpc>
              <a:spcBef>
                <a:spcPts val="297"/>
              </a:spcBef>
            </a:pP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Kick-off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session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to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confirm 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strategic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priorities.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Intel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used</a:t>
            </a:r>
            <a:r>
              <a:rPr sz="1400" spc="-17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to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develop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bio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of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client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structure 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and</a:t>
            </a:r>
            <a:r>
              <a:rPr sz="1400" spc="-8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strategy.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53342" y="1893198"/>
            <a:ext cx="2410460" cy="149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65" algn="ctr" defTabSz="609630"/>
            <a:r>
              <a:rPr sz="1600" b="1" spc="-27" dirty="0">
                <a:solidFill>
                  <a:srgbClr val="1B365C"/>
                </a:solidFill>
                <a:latin typeface="Trebuchet MS"/>
                <a:cs typeface="Trebuchet MS"/>
              </a:rPr>
              <a:t>ESSENTIAL</a:t>
            </a:r>
            <a:r>
              <a:rPr sz="1600" b="1" spc="-193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1600" b="1" spc="-57" dirty="0">
                <a:solidFill>
                  <a:srgbClr val="1B365C"/>
                </a:solidFill>
                <a:latin typeface="Trebuchet MS"/>
                <a:cs typeface="Trebuchet MS"/>
              </a:rPr>
              <a:t>PACKAGE</a:t>
            </a: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marR="3387" indent="-423" algn="ctr" defTabSz="609630">
              <a:lnSpc>
                <a:spcPct val="116100"/>
              </a:lnSpc>
              <a:spcBef>
                <a:spcPts val="140"/>
              </a:spcBef>
            </a:pP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Provides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3-month </a:t>
            </a:r>
            <a:r>
              <a:rPr sz="1400" spc="-3" dirty="0">
                <a:solidFill>
                  <a:srgbClr val="1B365C"/>
                </a:solidFill>
                <a:latin typeface="Calibri"/>
                <a:cs typeface="Calibri"/>
              </a:rPr>
              <a:t>forecast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of 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grant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opportunities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</a:t>
            </a:r>
            <a:r>
              <a:rPr sz="1400" spc="-22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1-hour 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strategy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session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to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review;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all 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further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support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is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ad-hoc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at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your 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discretion.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7334" y="1374269"/>
            <a:ext cx="4451773" cy="42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2733" b="1" spc="-43" dirty="0">
                <a:solidFill>
                  <a:srgbClr val="727273"/>
                </a:solidFill>
                <a:latin typeface="Arial Black"/>
                <a:cs typeface="Arial Black"/>
              </a:rPr>
              <a:t>The </a:t>
            </a:r>
            <a:r>
              <a:rPr sz="2733" b="1" spc="-50" dirty="0">
                <a:solidFill>
                  <a:srgbClr val="727273"/>
                </a:solidFill>
                <a:latin typeface="Arial Black"/>
                <a:cs typeface="Arial Black"/>
              </a:rPr>
              <a:t>GRANTED</a:t>
            </a:r>
            <a:r>
              <a:rPr sz="2733" b="1" spc="-593" dirty="0">
                <a:solidFill>
                  <a:srgbClr val="727273"/>
                </a:solidFill>
                <a:latin typeface="Arial Black"/>
                <a:cs typeface="Arial Black"/>
              </a:rPr>
              <a:t> </a:t>
            </a:r>
            <a:r>
              <a:rPr sz="2733" b="1" spc="-53" dirty="0">
                <a:solidFill>
                  <a:srgbClr val="727273"/>
                </a:solidFill>
                <a:latin typeface="Arial Black"/>
                <a:cs typeface="Arial Black"/>
              </a:rPr>
              <a:t>Roadmap</a:t>
            </a:r>
            <a:endParaRPr sz="2733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163998" y="6092480"/>
            <a:ext cx="1447799" cy="387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0684"/>
            <a:ext cx="567267" cy="659553"/>
          </a:xfrm>
          <a:custGeom>
            <a:avLst/>
            <a:gdLst/>
            <a:ahLst/>
            <a:cxnLst/>
            <a:rect l="l" t="t" r="r" b="b"/>
            <a:pathLst>
              <a:path w="850900" h="989330">
                <a:moveTo>
                  <a:pt x="0" y="247418"/>
                </a:moveTo>
                <a:lnTo>
                  <a:pt x="121192" y="67292"/>
                </a:lnTo>
                <a:lnTo>
                  <a:pt x="156524" y="30155"/>
                </a:lnTo>
                <a:lnTo>
                  <a:pt x="200879" y="7298"/>
                </a:lnTo>
                <a:lnTo>
                  <a:pt x="250310" y="0"/>
                </a:lnTo>
                <a:lnTo>
                  <a:pt x="300869" y="9534"/>
                </a:lnTo>
                <a:lnTo>
                  <a:pt x="345522" y="35071"/>
                </a:lnTo>
                <a:lnTo>
                  <a:pt x="378393" y="72665"/>
                </a:lnTo>
                <a:lnTo>
                  <a:pt x="397309" y="118789"/>
                </a:lnTo>
                <a:lnTo>
                  <a:pt x="400095" y="169917"/>
                </a:lnTo>
                <a:lnTo>
                  <a:pt x="346816" y="637898"/>
                </a:lnTo>
                <a:lnTo>
                  <a:pt x="683230" y="183795"/>
                </a:lnTo>
                <a:lnTo>
                  <a:pt x="850515" y="307685"/>
                </a:lnTo>
                <a:lnTo>
                  <a:pt x="393951" y="924153"/>
                </a:lnTo>
                <a:lnTo>
                  <a:pt x="358576" y="960093"/>
                </a:lnTo>
                <a:lnTo>
                  <a:pt x="314607" y="982092"/>
                </a:lnTo>
                <a:lnTo>
                  <a:pt x="265820" y="988941"/>
                </a:lnTo>
                <a:lnTo>
                  <a:pt x="215991" y="979432"/>
                </a:lnTo>
                <a:lnTo>
                  <a:pt x="171338" y="953895"/>
                </a:lnTo>
                <a:lnTo>
                  <a:pt x="138466" y="916301"/>
                </a:lnTo>
                <a:lnTo>
                  <a:pt x="119551" y="870177"/>
                </a:lnTo>
                <a:lnTo>
                  <a:pt x="116765" y="819049"/>
                </a:lnTo>
                <a:lnTo>
                  <a:pt x="167789" y="371170"/>
                </a:lnTo>
                <a:lnTo>
                  <a:pt x="0" y="620553"/>
                </a:lnTo>
                <a:lnTo>
                  <a:pt x="0" y="247418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6120"/>
            <a:ext cx="662093" cy="744220"/>
          </a:xfrm>
          <a:custGeom>
            <a:avLst/>
            <a:gdLst/>
            <a:ahLst/>
            <a:cxnLst/>
            <a:rect l="l" t="t" r="r" b="b"/>
            <a:pathLst>
              <a:path w="993140" h="1116330">
                <a:moveTo>
                  <a:pt x="0" y="0"/>
                </a:moveTo>
                <a:lnTo>
                  <a:pt x="32070" y="36677"/>
                </a:lnTo>
                <a:lnTo>
                  <a:pt x="50985" y="82801"/>
                </a:lnTo>
                <a:lnTo>
                  <a:pt x="53771" y="133929"/>
                </a:lnTo>
                <a:lnTo>
                  <a:pt x="2747" y="581809"/>
                </a:lnTo>
                <a:lnTo>
                  <a:pt x="263486" y="194275"/>
                </a:lnTo>
                <a:lnTo>
                  <a:pt x="298841" y="157154"/>
                </a:lnTo>
                <a:lnTo>
                  <a:pt x="343195" y="134313"/>
                </a:lnTo>
                <a:lnTo>
                  <a:pt x="392629" y="127017"/>
                </a:lnTo>
                <a:lnTo>
                  <a:pt x="443220" y="136536"/>
                </a:lnTo>
                <a:lnTo>
                  <a:pt x="487874" y="162073"/>
                </a:lnTo>
                <a:lnTo>
                  <a:pt x="520745" y="199667"/>
                </a:lnTo>
                <a:lnTo>
                  <a:pt x="539661" y="245791"/>
                </a:lnTo>
                <a:lnTo>
                  <a:pt x="542447" y="296919"/>
                </a:lnTo>
                <a:lnTo>
                  <a:pt x="489168" y="764901"/>
                </a:lnTo>
                <a:lnTo>
                  <a:pt x="825543" y="310721"/>
                </a:lnTo>
                <a:lnTo>
                  <a:pt x="992809" y="434668"/>
                </a:lnTo>
                <a:lnTo>
                  <a:pt x="536246" y="1051136"/>
                </a:lnTo>
                <a:lnTo>
                  <a:pt x="500871" y="1087076"/>
                </a:lnTo>
                <a:lnTo>
                  <a:pt x="456902" y="1109075"/>
                </a:lnTo>
                <a:lnTo>
                  <a:pt x="408114" y="1115924"/>
                </a:lnTo>
                <a:lnTo>
                  <a:pt x="358286" y="1106415"/>
                </a:lnTo>
                <a:lnTo>
                  <a:pt x="313632" y="1080878"/>
                </a:lnTo>
                <a:lnTo>
                  <a:pt x="280761" y="1043284"/>
                </a:lnTo>
                <a:lnTo>
                  <a:pt x="261845" y="997160"/>
                </a:lnTo>
                <a:lnTo>
                  <a:pt x="259059" y="946033"/>
                </a:lnTo>
                <a:lnTo>
                  <a:pt x="310084" y="498153"/>
                </a:lnTo>
                <a:lnTo>
                  <a:pt x="49345" y="885686"/>
                </a:lnTo>
                <a:lnTo>
                  <a:pt x="14012" y="922824"/>
                </a:lnTo>
                <a:lnTo>
                  <a:pt x="0" y="930044"/>
                </a:lnTo>
                <a:lnTo>
                  <a:pt x="0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pc="-80" dirty="0"/>
              <a:t>GRANTED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7334" y="1281123"/>
            <a:ext cx="5054177" cy="76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4967" b="1" spc="20" dirty="0">
                <a:solidFill>
                  <a:srgbClr val="1B365C"/>
                </a:solidFill>
                <a:latin typeface="Georgia"/>
                <a:cs typeface="Georgia"/>
              </a:rPr>
              <a:t>Roadmap</a:t>
            </a:r>
            <a:r>
              <a:rPr sz="4967" b="1" spc="-207" dirty="0">
                <a:solidFill>
                  <a:srgbClr val="1B365C"/>
                </a:solidFill>
                <a:latin typeface="Georgia"/>
                <a:cs typeface="Georgia"/>
              </a:rPr>
              <a:t> </a:t>
            </a:r>
            <a:r>
              <a:rPr sz="4967" b="1" spc="180" dirty="0">
                <a:solidFill>
                  <a:srgbClr val="1B365C"/>
                </a:solidFill>
                <a:latin typeface="Georgia"/>
                <a:cs typeface="Georgia"/>
              </a:rPr>
              <a:t>cont.</a:t>
            </a:r>
            <a:endParaRPr sz="4967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0299" y="4010346"/>
            <a:ext cx="2375747" cy="657437"/>
          </a:xfrm>
          <a:custGeom>
            <a:avLst/>
            <a:gdLst/>
            <a:ahLst/>
            <a:cxnLst/>
            <a:rect l="l" t="t" r="r" b="b"/>
            <a:pathLst>
              <a:path w="3563620" h="986154">
                <a:moveTo>
                  <a:pt x="0" y="0"/>
                </a:moveTo>
                <a:lnTo>
                  <a:pt x="3563352" y="0"/>
                </a:lnTo>
                <a:lnTo>
                  <a:pt x="3563352" y="986039"/>
                </a:lnTo>
                <a:lnTo>
                  <a:pt x="0" y="986039"/>
                </a:lnTo>
                <a:lnTo>
                  <a:pt x="0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0299" y="4563126"/>
            <a:ext cx="2375747" cy="30057"/>
          </a:xfrm>
          <a:custGeom>
            <a:avLst/>
            <a:gdLst/>
            <a:ahLst/>
            <a:cxnLst/>
            <a:rect l="l" t="t" r="r" b="b"/>
            <a:pathLst>
              <a:path w="3563620" h="45084">
                <a:moveTo>
                  <a:pt x="0" y="44819"/>
                </a:moveTo>
                <a:lnTo>
                  <a:pt x="3563352" y="44819"/>
                </a:lnTo>
                <a:lnTo>
                  <a:pt x="3563352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0299" y="4085046"/>
            <a:ext cx="2375747" cy="30057"/>
          </a:xfrm>
          <a:custGeom>
            <a:avLst/>
            <a:gdLst/>
            <a:ahLst/>
            <a:cxnLst/>
            <a:rect l="l" t="t" r="r" b="b"/>
            <a:pathLst>
              <a:path w="3563620" h="45085">
                <a:moveTo>
                  <a:pt x="0" y="44819"/>
                </a:moveTo>
                <a:lnTo>
                  <a:pt x="3563352" y="44819"/>
                </a:lnTo>
                <a:lnTo>
                  <a:pt x="3563352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2865" y="4324086"/>
            <a:ext cx="2271183" cy="30057"/>
          </a:xfrm>
          <a:custGeom>
            <a:avLst/>
            <a:gdLst/>
            <a:ahLst/>
            <a:cxnLst/>
            <a:rect l="l" t="t" r="r" b="b"/>
            <a:pathLst>
              <a:path w="3406775" h="45084">
                <a:moveTo>
                  <a:pt x="246509" y="44819"/>
                </a:moveTo>
                <a:lnTo>
                  <a:pt x="22409" y="44819"/>
                </a:lnTo>
                <a:lnTo>
                  <a:pt x="13689" y="43057"/>
                </a:lnTo>
                <a:lnTo>
                  <a:pt x="6566" y="38253"/>
                </a:lnTo>
                <a:lnTo>
                  <a:pt x="1761" y="31130"/>
                </a:lnTo>
                <a:lnTo>
                  <a:pt x="0" y="22409"/>
                </a:lnTo>
                <a:lnTo>
                  <a:pt x="1761" y="13689"/>
                </a:lnTo>
                <a:lnTo>
                  <a:pt x="6566" y="6566"/>
                </a:lnTo>
                <a:lnTo>
                  <a:pt x="13689" y="1761"/>
                </a:lnTo>
                <a:lnTo>
                  <a:pt x="22409" y="0"/>
                </a:lnTo>
                <a:lnTo>
                  <a:pt x="246509" y="0"/>
                </a:lnTo>
                <a:lnTo>
                  <a:pt x="255267" y="1761"/>
                </a:lnTo>
                <a:lnTo>
                  <a:pt x="262387" y="6566"/>
                </a:lnTo>
                <a:lnTo>
                  <a:pt x="267170" y="13689"/>
                </a:lnTo>
                <a:lnTo>
                  <a:pt x="268919" y="22409"/>
                </a:lnTo>
                <a:lnTo>
                  <a:pt x="267170" y="31130"/>
                </a:lnTo>
                <a:lnTo>
                  <a:pt x="262387" y="38253"/>
                </a:lnTo>
                <a:lnTo>
                  <a:pt x="255267" y="43057"/>
                </a:lnTo>
                <a:lnTo>
                  <a:pt x="246509" y="44819"/>
                </a:lnTo>
                <a:close/>
              </a:path>
              <a:path w="3406775" h="45084">
                <a:moveTo>
                  <a:pt x="694709" y="44819"/>
                </a:moveTo>
                <a:lnTo>
                  <a:pt x="470609" y="44819"/>
                </a:lnTo>
                <a:lnTo>
                  <a:pt x="461889" y="43057"/>
                </a:lnTo>
                <a:lnTo>
                  <a:pt x="454765" y="38253"/>
                </a:lnTo>
                <a:lnTo>
                  <a:pt x="449961" y="31130"/>
                </a:lnTo>
                <a:lnTo>
                  <a:pt x="448199" y="22409"/>
                </a:lnTo>
                <a:lnTo>
                  <a:pt x="449961" y="13689"/>
                </a:lnTo>
                <a:lnTo>
                  <a:pt x="454765" y="6566"/>
                </a:lnTo>
                <a:lnTo>
                  <a:pt x="461889" y="1761"/>
                </a:lnTo>
                <a:lnTo>
                  <a:pt x="470609" y="0"/>
                </a:lnTo>
                <a:lnTo>
                  <a:pt x="694709" y="0"/>
                </a:lnTo>
                <a:lnTo>
                  <a:pt x="703467" y="1761"/>
                </a:lnTo>
                <a:lnTo>
                  <a:pt x="710586" y="6566"/>
                </a:lnTo>
                <a:lnTo>
                  <a:pt x="715369" y="13689"/>
                </a:lnTo>
                <a:lnTo>
                  <a:pt x="717119" y="22409"/>
                </a:lnTo>
                <a:lnTo>
                  <a:pt x="715369" y="31130"/>
                </a:lnTo>
                <a:lnTo>
                  <a:pt x="710586" y="38253"/>
                </a:lnTo>
                <a:lnTo>
                  <a:pt x="703467" y="43057"/>
                </a:lnTo>
                <a:lnTo>
                  <a:pt x="694709" y="44819"/>
                </a:lnTo>
                <a:close/>
              </a:path>
              <a:path w="3406775" h="45084">
                <a:moveTo>
                  <a:pt x="1142908" y="44819"/>
                </a:moveTo>
                <a:lnTo>
                  <a:pt x="918808" y="44819"/>
                </a:lnTo>
                <a:lnTo>
                  <a:pt x="910088" y="43057"/>
                </a:lnTo>
                <a:lnTo>
                  <a:pt x="902965" y="38253"/>
                </a:lnTo>
                <a:lnTo>
                  <a:pt x="898161" y="31130"/>
                </a:lnTo>
                <a:lnTo>
                  <a:pt x="896399" y="22409"/>
                </a:lnTo>
                <a:lnTo>
                  <a:pt x="898161" y="13689"/>
                </a:lnTo>
                <a:lnTo>
                  <a:pt x="902965" y="6566"/>
                </a:lnTo>
                <a:lnTo>
                  <a:pt x="910088" y="1761"/>
                </a:lnTo>
                <a:lnTo>
                  <a:pt x="918808" y="0"/>
                </a:lnTo>
                <a:lnTo>
                  <a:pt x="1142908" y="0"/>
                </a:lnTo>
                <a:lnTo>
                  <a:pt x="1151666" y="1761"/>
                </a:lnTo>
                <a:lnTo>
                  <a:pt x="1158786" y="6566"/>
                </a:lnTo>
                <a:lnTo>
                  <a:pt x="1163569" y="13689"/>
                </a:lnTo>
                <a:lnTo>
                  <a:pt x="1165318" y="22409"/>
                </a:lnTo>
                <a:lnTo>
                  <a:pt x="1163569" y="31130"/>
                </a:lnTo>
                <a:lnTo>
                  <a:pt x="1158786" y="38253"/>
                </a:lnTo>
                <a:lnTo>
                  <a:pt x="1151666" y="43057"/>
                </a:lnTo>
                <a:lnTo>
                  <a:pt x="1142908" y="44819"/>
                </a:lnTo>
                <a:close/>
              </a:path>
              <a:path w="3406775" h="45084">
                <a:moveTo>
                  <a:pt x="1591108" y="44819"/>
                </a:moveTo>
                <a:lnTo>
                  <a:pt x="1367008" y="44819"/>
                </a:lnTo>
                <a:lnTo>
                  <a:pt x="1358288" y="43057"/>
                </a:lnTo>
                <a:lnTo>
                  <a:pt x="1351164" y="38253"/>
                </a:lnTo>
                <a:lnTo>
                  <a:pt x="1346360" y="31130"/>
                </a:lnTo>
                <a:lnTo>
                  <a:pt x="1344598" y="22409"/>
                </a:lnTo>
                <a:lnTo>
                  <a:pt x="1346360" y="13689"/>
                </a:lnTo>
                <a:lnTo>
                  <a:pt x="1351164" y="6566"/>
                </a:lnTo>
                <a:lnTo>
                  <a:pt x="1358288" y="1761"/>
                </a:lnTo>
                <a:lnTo>
                  <a:pt x="1367008" y="0"/>
                </a:lnTo>
                <a:lnTo>
                  <a:pt x="1591108" y="0"/>
                </a:lnTo>
                <a:lnTo>
                  <a:pt x="1599866" y="1761"/>
                </a:lnTo>
                <a:lnTo>
                  <a:pt x="1606985" y="6566"/>
                </a:lnTo>
                <a:lnTo>
                  <a:pt x="1611768" y="13689"/>
                </a:lnTo>
                <a:lnTo>
                  <a:pt x="1613518" y="22409"/>
                </a:lnTo>
                <a:lnTo>
                  <a:pt x="1611768" y="31130"/>
                </a:lnTo>
                <a:lnTo>
                  <a:pt x="1606985" y="38253"/>
                </a:lnTo>
                <a:lnTo>
                  <a:pt x="1599866" y="43057"/>
                </a:lnTo>
                <a:lnTo>
                  <a:pt x="1591108" y="44819"/>
                </a:lnTo>
                <a:close/>
              </a:path>
              <a:path w="3406775" h="45084">
                <a:moveTo>
                  <a:pt x="2039307" y="44819"/>
                </a:moveTo>
                <a:lnTo>
                  <a:pt x="1815208" y="44819"/>
                </a:lnTo>
                <a:lnTo>
                  <a:pt x="1806487" y="43057"/>
                </a:lnTo>
                <a:lnTo>
                  <a:pt x="1799364" y="38253"/>
                </a:lnTo>
                <a:lnTo>
                  <a:pt x="1794560" y="31130"/>
                </a:lnTo>
                <a:lnTo>
                  <a:pt x="1792798" y="22409"/>
                </a:lnTo>
                <a:lnTo>
                  <a:pt x="1794560" y="13689"/>
                </a:lnTo>
                <a:lnTo>
                  <a:pt x="1799364" y="6566"/>
                </a:lnTo>
                <a:lnTo>
                  <a:pt x="1806487" y="1761"/>
                </a:lnTo>
                <a:lnTo>
                  <a:pt x="1815208" y="0"/>
                </a:lnTo>
                <a:lnTo>
                  <a:pt x="2039307" y="0"/>
                </a:lnTo>
                <a:lnTo>
                  <a:pt x="2048065" y="1761"/>
                </a:lnTo>
                <a:lnTo>
                  <a:pt x="2055185" y="6566"/>
                </a:lnTo>
                <a:lnTo>
                  <a:pt x="2059968" y="13689"/>
                </a:lnTo>
                <a:lnTo>
                  <a:pt x="2061717" y="22409"/>
                </a:lnTo>
                <a:lnTo>
                  <a:pt x="2059968" y="31130"/>
                </a:lnTo>
                <a:lnTo>
                  <a:pt x="2055185" y="38253"/>
                </a:lnTo>
                <a:lnTo>
                  <a:pt x="2048065" y="43057"/>
                </a:lnTo>
                <a:lnTo>
                  <a:pt x="2039307" y="44819"/>
                </a:lnTo>
                <a:close/>
              </a:path>
              <a:path w="3406775" h="45084">
                <a:moveTo>
                  <a:pt x="2487507" y="44819"/>
                </a:moveTo>
                <a:lnTo>
                  <a:pt x="2263407" y="44819"/>
                </a:lnTo>
                <a:lnTo>
                  <a:pt x="2254687" y="43057"/>
                </a:lnTo>
                <a:lnTo>
                  <a:pt x="2247563" y="38253"/>
                </a:lnTo>
                <a:lnTo>
                  <a:pt x="2242759" y="31130"/>
                </a:lnTo>
                <a:lnTo>
                  <a:pt x="2240997" y="22409"/>
                </a:lnTo>
                <a:lnTo>
                  <a:pt x="2242759" y="13689"/>
                </a:lnTo>
                <a:lnTo>
                  <a:pt x="2247563" y="6566"/>
                </a:lnTo>
                <a:lnTo>
                  <a:pt x="2254687" y="1761"/>
                </a:lnTo>
                <a:lnTo>
                  <a:pt x="2263407" y="0"/>
                </a:lnTo>
                <a:lnTo>
                  <a:pt x="2487507" y="0"/>
                </a:lnTo>
                <a:lnTo>
                  <a:pt x="2496265" y="1761"/>
                </a:lnTo>
                <a:lnTo>
                  <a:pt x="2503384" y="6566"/>
                </a:lnTo>
                <a:lnTo>
                  <a:pt x="2508167" y="13689"/>
                </a:lnTo>
                <a:lnTo>
                  <a:pt x="2509917" y="22409"/>
                </a:lnTo>
                <a:lnTo>
                  <a:pt x="2508167" y="31130"/>
                </a:lnTo>
                <a:lnTo>
                  <a:pt x="2503384" y="38253"/>
                </a:lnTo>
                <a:lnTo>
                  <a:pt x="2496265" y="43057"/>
                </a:lnTo>
                <a:lnTo>
                  <a:pt x="2487507" y="44819"/>
                </a:lnTo>
                <a:close/>
              </a:path>
              <a:path w="3406775" h="45084">
                <a:moveTo>
                  <a:pt x="2935706" y="44819"/>
                </a:moveTo>
                <a:lnTo>
                  <a:pt x="2711607" y="44819"/>
                </a:lnTo>
                <a:lnTo>
                  <a:pt x="2702886" y="43057"/>
                </a:lnTo>
                <a:lnTo>
                  <a:pt x="2695763" y="38253"/>
                </a:lnTo>
                <a:lnTo>
                  <a:pt x="2690959" y="31130"/>
                </a:lnTo>
                <a:lnTo>
                  <a:pt x="2689197" y="22409"/>
                </a:lnTo>
                <a:lnTo>
                  <a:pt x="2690959" y="13689"/>
                </a:lnTo>
                <a:lnTo>
                  <a:pt x="2695763" y="6566"/>
                </a:lnTo>
                <a:lnTo>
                  <a:pt x="2702886" y="1761"/>
                </a:lnTo>
                <a:lnTo>
                  <a:pt x="2711607" y="0"/>
                </a:lnTo>
                <a:lnTo>
                  <a:pt x="2935706" y="0"/>
                </a:lnTo>
                <a:lnTo>
                  <a:pt x="2944465" y="1761"/>
                </a:lnTo>
                <a:lnTo>
                  <a:pt x="2951584" y="6566"/>
                </a:lnTo>
                <a:lnTo>
                  <a:pt x="2956367" y="13689"/>
                </a:lnTo>
                <a:lnTo>
                  <a:pt x="2958116" y="22409"/>
                </a:lnTo>
                <a:lnTo>
                  <a:pt x="2956367" y="31130"/>
                </a:lnTo>
                <a:lnTo>
                  <a:pt x="2951584" y="38253"/>
                </a:lnTo>
                <a:lnTo>
                  <a:pt x="2944465" y="43057"/>
                </a:lnTo>
                <a:lnTo>
                  <a:pt x="2935706" y="44819"/>
                </a:lnTo>
                <a:close/>
              </a:path>
              <a:path w="3406775" h="45084">
                <a:moveTo>
                  <a:pt x="3383906" y="44819"/>
                </a:moveTo>
                <a:lnTo>
                  <a:pt x="3159806" y="44819"/>
                </a:lnTo>
                <a:lnTo>
                  <a:pt x="3151086" y="43057"/>
                </a:lnTo>
                <a:lnTo>
                  <a:pt x="3143962" y="38253"/>
                </a:lnTo>
                <a:lnTo>
                  <a:pt x="3139158" y="31130"/>
                </a:lnTo>
                <a:lnTo>
                  <a:pt x="3137396" y="22409"/>
                </a:lnTo>
                <a:lnTo>
                  <a:pt x="3139158" y="13689"/>
                </a:lnTo>
                <a:lnTo>
                  <a:pt x="3143962" y="6566"/>
                </a:lnTo>
                <a:lnTo>
                  <a:pt x="3151086" y="1761"/>
                </a:lnTo>
                <a:lnTo>
                  <a:pt x="3159806" y="0"/>
                </a:lnTo>
                <a:lnTo>
                  <a:pt x="3383906" y="0"/>
                </a:lnTo>
                <a:lnTo>
                  <a:pt x="3392664" y="1761"/>
                </a:lnTo>
                <a:lnTo>
                  <a:pt x="3399783" y="6566"/>
                </a:lnTo>
                <a:lnTo>
                  <a:pt x="3404567" y="13689"/>
                </a:lnTo>
                <a:lnTo>
                  <a:pt x="3406316" y="22409"/>
                </a:lnTo>
                <a:lnTo>
                  <a:pt x="3404567" y="31130"/>
                </a:lnTo>
                <a:lnTo>
                  <a:pt x="3399783" y="38253"/>
                </a:lnTo>
                <a:lnTo>
                  <a:pt x="3392664" y="43057"/>
                </a:lnTo>
                <a:lnTo>
                  <a:pt x="3383906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1" y="4010346"/>
            <a:ext cx="2400300" cy="657437"/>
          </a:xfrm>
          <a:custGeom>
            <a:avLst/>
            <a:gdLst/>
            <a:ahLst/>
            <a:cxnLst/>
            <a:rect l="l" t="t" r="r" b="b"/>
            <a:pathLst>
              <a:path w="3600450" h="986154">
                <a:moveTo>
                  <a:pt x="3600449" y="0"/>
                </a:moveTo>
                <a:lnTo>
                  <a:pt x="3600449" y="986039"/>
                </a:lnTo>
                <a:lnTo>
                  <a:pt x="0" y="986039"/>
                </a:lnTo>
                <a:lnTo>
                  <a:pt x="0" y="0"/>
                </a:lnTo>
                <a:lnTo>
                  <a:pt x="3600449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1" y="4563126"/>
            <a:ext cx="2400300" cy="30057"/>
          </a:xfrm>
          <a:custGeom>
            <a:avLst/>
            <a:gdLst/>
            <a:ahLst/>
            <a:cxnLst/>
            <a:rect l="l" t="t" r="r" b="b"/>
            <a:pathLst>
              <a:path w="3600450" h="45084">
                <a:moveTo>
                  <a:pt x="0" y="44819"/>
                </a:moveTo>
                <a:lnTo>
                  <a:pt x="3600449" y="44819"/>
                </a:lnTo>
                <a:lnTo>
                  <a:pt x="3600449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1" y="4085046"/>
            <a:ext cx="2400300" cy="30057"/>
          </a:xfrm>
          <a:custGeom>
            <a:avLst/>
            <a:gdLst/>
            <a:ahLst/>
            <a:cxnLst/>
            <a:rect l="l" t="t" r="r" b="b"/>
            <a:pathLst>
              <a:path w="3600450" h="45085">
                <a:moveTo>
                  <a:pt x="0" y="44819"/>
                </a:moveTo>
                <a:lnTo>
                  <a:pt x="3600449" y="44819"/>
                </a:lnTo>
                <a:lnTo>
                  <a:pt x="3600449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07" y="4324086"/>
            <a:ext cx="2271183" cy="30057"/>
          </a:xfrm>
          <a:custGeom>
            <a:avLst/>
            <a:gdLst/>
            <a:ahLst/>
            <a:cxnLst/>
            <a:rect l="l" t="t" r="r" b="b"/>
            <a:pathLst>
              <a:path w="3406775" h="45084">
                <a:moveTo>
                  <a:pt x="246509" y="44819"/>
                </a:moveTo>
                <a:lnTo>
                  <a:pt x="22409" y="44819"/>
                </a:lnTo>
                <a:lnTo>
                  <a:pt x="13689" y="43057"/>
                </a:lnTo>
                <a:lnTo>
                  <a:pt x="6566" y="38253"/>
                </a:lnTo>
                <a:lnTo>
                  <a:pt x="1761" y="31130"/>
                </a:lnTo>
                <a:lnTo>
                  <a:pt x="0" y="22409"/>
                </a:lnTo>
                <a:lnTo>
                  <a:pt x="1761" y="13689"/>
                </a:lnTo>
                <a:lnTo>
                  <a:pt x="6566" y="6566"/>
                </a:lnTo>
                <a:lnTo>
                  <a:pt x="13689" y="1761"/>
                </a:lnTo>
                <a:lnTo>
                  <a:pt x="22409" y="0"/>
                </a:lnTo>
                <a:lnTo>
                  <a:pt x="246509" y="0"/>
                </a:lnTo>
                <a:lnTo>
                  <a:pt x="255267" y="1761"/>
                </a:lnTo>
                <a:lnTo>
                  <a:pt x="262387" y="6566"/>
                </a:lnTo>
                <a:lnTo>
                  <a:pt x="267170" y="13689"/>
                </a:lnTo>
                <a:lnTo>
                  <a:pt x="268919" y="22409"/>
                </a:lnTo>
                <a:lnTo>
                  <a:pt x="267170" y="31130"/>
                </a:lnTo>
                <a:lnTo>
                  <a:pt x="262387" y="38253"/>
                </a:lnTo>
                <a:lnTo>
                  <a:pt x="255267" y="43057"/>
                </a:lnTo>
                <a:lnTo>
                  <a:pt x="246509" y="44819"/>
                </a:lnTo>
                <a:close/>
              </a:path>
              <a:path w="3406775" h="45084">
                <a:moveTo>
                  <a:pt x="694709" y="44819"/>
                </a:moveTo>
                <a:lnTo>
                  <a:pt x="470609" y="44819"/>
                </a:lnTo>
                <a:lnTo>
                  <a:pt x="461889" y="43057"/>
                </a:lnTo>
                <a:lnTo>
                  <a:pt x="454765" y="38253"/>
                </a:lnTo>
                <a:lnTo>
                  <a:pt x="449961" y="31130"/>
                </a:lnTo>
                <a:lnTo>
                  <a:pt x="448199" y="22409"/>
                </a:lnTo>
                <a:lnTo>
                  <a:pt x="449961" y="13689"/>
                </a:lnTo>
                <a:lnTo>
                  <a:pt x="454765" y="6566"/>
                </a:lnTo>
                <a:lnTo>
                  <a:pt x="461889" y="1761"/>
                </a:lnTo>
                <a:lnTo>
                  <a:pt x="470609" y="0"/>
                </a:lnTo>
                <a:lnTo>
                  <a:pt x="694709" y="0"/>
                </a:lnTo>
                <a:lnTo>
                  <a:pt x="703467" y="1761"/>
                </a:lnTo>
                <a:lnTo>
                  <a:pt x="710586" y="6566"/>
                </a:lnTo>
                <a:lnTo>
                  <a:pt x="715369" y="13689"/>
                </a:lnTo>
                <a:lnTo>
                  <a:pt x="717119" y="22409"/>
                </a:lnTo>
                <a:lnTo>
                  <a:pt x="715369" y="31130"/>
                </a:lnTo>
                <a:lnTo>
                  <a:pt x="710586" y="38253"/>
                </a:lnTo>
                <a:lnTo>
                  <a:pt x="703467" y="43057"/>
                </a:lnTo>
                <a:lnTo>
                  <a:pt x="694709" y="44819"/>
                </a:lnTo>
                <a:close/>
              </a:path>
              <a:path w="3406775" h="45084">
                <a:moveTo>
                  <a:pt x="1142908" y="44819"/>
                </a:moveTo>
                <a:lnTo>
                  <a:pt x="918808" y="44819"/>
                </a:lnTo>
                <a:lnTo>
                  <a:pt x="910088" y="43057"/>
                </a:lnTo>
                <a:lnTo>
                  <a:pt x="902965" y="38253"/>
                </a:lnTo>
                <a:lnTo>
                  <a:pt x="898161" y="31130"/>
                </a:lnTo>
                <a:lnTo>
                  <a:pt x="896399" y="22409"/>
                </a:lnTo>
                <a:lnTo>
                  <a:pt x="898161" y="13689"/>
                </a:lnTo>
                <a:lnTo>
                  <a:pt x="902965" y="6566"/>
                </a:lnTo>
                <a:lnTo>
                  <a:pt x="910088" y="1761"/>
                </a:lnTo>
                <a:lnTo>
                  <a:pt x="918808" y="0"/>
                </a:lnTo>
                <a:lnTo>
                  <a:pt x="1142908" y="0"/>
                </a:lnTo>
                <a:lnTo>
                  <a:pt x="1151666" y="1761"/>
                </a:lnTo>
                <a:lnTo>
                  <a:pt x="1158786" y="6566"/>
                </a:lnTo>
                <a:lnTo>
                  <a:pt x="1163569" y="13689"/>
                </a:lnTo>
                <a:lnTo>
                  <a:pt x="1165318" y="22409"/>
                </a:lnTo>
                <a:lnTo>
                  <a:pt x="1163569" y="31130"/>
                </a:lnTo>
                <a:lnTo>
                  <a:pt x="1158786" y="38253"/>
                </a:lnTo>
                <a:lnTo>
                  <a:pt x="1151666" y="43057"/>
                </a:lnTo>
                <a:lnTo>
                  <a:pt x="1142908" y="44819"/>
                </a:lnTo>
                <a:close/>
              </a:path>
              <a:path w="3406775" h="45084">
                <a:moveTo>
                  <a:pt x="1591108" y="44819"/>
                </a:moveTo>
                <a:lnTo>
                  <a:pt x="1367008" y="44819"/>
                </a:lnTo>
                <a:lnTo>
                  <a:pt x="1358288" y="43057"/>
                </a:lnTo>
                <a:lnTo>
                  <a:pt x="1351164" y="38253"/>
                </a:lnTo>
                <a:lnTo>
                  <a:pt x="1346360" y="31130"/>
                </a:lnTo>
                <a:lnTo>
                  <a:pt x="1344598" y="22409"/>
                </a:lnTo>
                <a:lnTo>
                  <a:pt x="1346360" y="13689"/>
                </a:lnTo>
                <a:lnTo>
                  <a:pt x="1351164" y="6566"/>
                </a:lnTo>
                <a:lnTo>
                  <a:pt x="1358288" y="1761"/>
                </a:lnTo>
                <a:lnTo>
                  <a:pt x="1367008" y="0"/>
                </a:lnTo>
                <a:lnTo>
                  <a:pt x="1591108" y="0"/>
                </a:lnTo>
                <a:lnTo>
                  <a:pt x="1599866" y="1761"/>
                </a:lnTo>
                <a:lnTo>
                  <a:pt x="1606985" y="6566"/>
                </a:lnTo>
                <a:lnTo>
                  <a:pt x="1611768" y="13689"/>
                </a:lnTo>
                <a:lnTo>
                  <a:pt x="1613518" y="22409"/>
                </a:lnTo>
                <a:lnTo>
                  <a:pt x="1611768" y="31130"/>
                </a:lnTo>
                <a:lnTo>
                  <a:pt x="1606985" y="38253"/>
                </a:lnTo>
                <a:lnTo>
                  <a:pt x="1599866" y="43057"/>
                </a:lnTo>
                <a:lnTo>
                  <a:pt x="1591108" y="44819"/>
                </a:lnTo>
                <a:close/>
              </a:path>
              <a:path w="3406775" h="45084">
                <a:moveTo>
                  <a:pt x="2039307" y="44819"/>
                </a:moveTo>
                <a:lnTo>
                  <a:pt x="1815208" y="44819"/>
                </a:lnTo>
                <a:lnTo>
                  <a:pt x="1806487" y="43057"/>
                </a:lnTo>
                <a:lnTo>
                  <a:pt x="1799364" y="38253"/>
                </a:lnTo>
                <a:lnTo>
                  <a:pt x="1794560" y="31130"/>
                </a:lnTo>
                <a:lnTo>
                  <a:pt x="1792798" y="22409"/>
                </a:lnTo>
                <a:lnTo>
                  <a:pt x="1794560" y="13689"/>
                </a:lnTo>
                <a:lnTo>
                  <a:pt x="1799364" y="6566"/>
                </a:lnTo>
                <a:lnTo>
                  <a:pt x="1806487" y="1761"/>
                </a:lnTo>
                <a:lnTo>
                  <a:pt x="1815208" y="0"/>
                </a:lnTo>
                <a:lnTo>
                  <a:pt x="2039307" y="0"/>
                </a:lnTo>
                <a:lnTo>
                  <a:pt x="2048065" y="1761"/>
                </a:lnTo>
                <a:lnTo>
                  <a:pt x="2055185" y="6566"/>
                </a:lnTo>
                <a:lnTo>
                  <a:pt x="2059968" y="13689"/>
                </a:lnTo>
                <a:lnTo>
                  <a:pt x="2061717" y="22409"/>
                </a:lnTo>
                <a:lnTo>
                  <a:pt x="2059968" y="31130"/>
                </a:lnTo>
                <a:lnTo>
                  <a:pt x="2055185" y="38253"/>
                </a:lnTo>
                <a:lnTo>
                  <a:pt x="2048065" y="43057"/>
                </a:lnTo>
                <a:lnTo>
                  <a:pt x="2039307" y="44819"/>
                </a:lnTo>
                <a:close/>
              </a:path>
              <a:path w="3406775" h="45084">
                <a:moveTo>
                  <a:pt x="2487507" y="44819"/>
                </a:moveTo>
                <a:lnTo>
                  <a:pt x="2263407" y="44819"/>
                </a:lnTo>
                <a:lnTo>
                  <a:pt x="2254687" y="43057"/>
                </a:lnTo>
                <a:lnTo>
                  <a:pt x="2247563" y="38253"/>
                </a:lnTo>
                <a:lnTo>
                  <a:pt x="2242759" y="31130"/>
                </a:lnTo>
                <a:lnTo>
                  <a:pt x="2240997" y="22409"/>
                </a:lnTo>
                <a:lnTo>
                  <a:pt x="2242759" y="13689"/>
                </a:lnTo>
                <a:lnTo>
                  <a:pt x="2247563" y="6566"/>
                </a:lnTo>
                <a:lnTo>
                  <a:pt x="2254687" y="1761"/>
                </a:lnTo>
                <a:lnTo>
                  <a:pt x="2263407" y="0"/>
                </a:lnTo>
                <a:lnTo>
                  <a:pt x="2487507" y="0"/>
                </a:lnTo>
                <a:lnTo>
                  <a:pt x="2496265" y="1761"/>
                </a:lnTo>
                <a:lnTo>
                  <a:pt x="2503384" y="6566"/>
                </a:lnTo>
                <a:lnTo>
                  <a:pt x="2508167" y="13689"/>
                </a:lnTo>
                <a:lnTo>
                  <a:pt x="2509917" y="22409"/>
                </a:lnTo>
                <a:lnTo>
                  <a:pt x="2508167" y="31130"/>
                </a:lnTo>
                <a:lnTo>
                  <a:pt x="2503384" y="38253"/>
                </a:lnTo>
                <a:lnTo>
                  <a:pt x="2496265" y="43057"/>
                </a:lnTo>
                <a:lnTo>
                  <a:pt x="2487507" y="44819"/>
                </a:lnTo>
                <a:close/>
              </a:path>
              <a:path w="3406775" h="45084">
                <a:moveTo>
                  <a:pt x="2935706" y="44819"/>
                </a:moveTo>
                <a:lnTo>
                  <a:pt x="2711607" y="44819"/>
                </a:lnTo>
                <a:lnTo>
                  <a:pt x="2702886" y="43057"/>
                </a:lnTo>
                <a:lnTo>
                  <a:pt x="2695763" y="38253"/>
                </a:lnTo>
                <a:lnTo>
                  <a:pt x="2690959" y="31130"/>
                </a:lnTo>
                <a:lnTo>
                  <a:pt x="2689197" y="22409"/>
                </a:lnTo>
                <a:lnTo>
                  <a:pt x="2690959" y="13689"/>
                </a:lnTo>
                <a:lnTo>
                  <a:pt x="2695763" y="6566"/>
                </a:lnTo>
                <a:lnTo>
                  <a:pt x="2702886" y="1761"/>
                </a:lnTo>
                <a:lnTo>
                  <a:pt x="2711607" y="0"/>
                </a:lnTo>
                <a:lnTo>
                  <a:pt x="2935706" y="0"/>
                </a:lnTo>
                <a:lnTo>
                  <a:pt x="2944465" y="1761"/>
                </a:lnTo>
                <a:lnTo>
                  <a:pt x="2951584" y="6566"/>
                </a:lnTo>
                <a:lnTo>
                  <a:pt x="2956367" y="13689"/>
                </a:lnTo>
                <a:lnTo>
                  <a:pt x="2958116" y="22409"/>
                </a:lnTo>
                <a:lnTo>
                  <a:pt x="2956367" y="31130"/>
                </a:lnTo>
                <a:lnTo>
                  <a:pt x="2951584" y="38253"/>
                </a:lnTo>
                <a:lnTo>
                  <a:pt x="2944465" y="43057"/>
                </a:lnTo>
                <a:lnTo>
                  <a:pt x="2935706" y="44819"/>
                </a:lnTo>
                <a:close/>
              </a:path>
              <a:path w="3406775" h="45084">
                <a:moveTo>
                  <a:pt x="3383906" y="44819"/>
                </a:moveTo>
                <a:lnTo>
                  <a:pt x="3159806" y="44819"/>
                </a:lnTo>
                <a:lnTo>
                  <a:pt x="3151086" y="43057"/>
                </a:lnTo>
                <a:lnTo>
                  <a:pt x="3143962" y="38253"/>
                </a:lnTo>
                <a:lnTo>
                  <a:pt x="3139158" y="31130"/>
                </a:lnTo>
                <a:lnTo>
                  <a:pt x="3137396" y="22409"/>
                </a:lnTo>
                <a:lnTo>
                  <a:pt x="3139158" y="13689"/>
                </a:lnTo>
                <a:lnTo>
                  <a:pt x="3143962" y="6566"/>
                </a:lnTo>
                <a:lnTo>
                  <a:pt x="3151086" y="1761"/>
                </a:lnTo>
                <a:lnTo>
                  <a:pt x="3159806" y="0"/>
                </a:lnTo>
                <a:lnTo>
                  <a:pt x="3383906" y="0"/>
                </a:lnTo>
                <a:lnTo>
                  <a:pt x="3392664" y="1761"/>
                </a:lnTo>
                <a:lnTo>
                  <a:pt x="3399783" y="6566"/>
                </a:lnTo>
                <a:lnTo>
                  <a:pt x="3404567" y="13689"/>
                </a:lnTo>
                <a:lnTo>
                  <a:pt x="3406316" y="22409"/>
                </a:lnTo>
                <a:lnTo>
                  <a:pt x="3404567" y="31130"/>
                </a:lnTo>
                <a:lnTo>
                  <a:pt x="3399783" y="38253"/>
                </a:lnTo>
                <a:lnTo>
                  <a:pt x="3392664" y="43057"/>
                </a:lnTo>
                <a:lnTo>
                  <a:pt x="3383906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5866" y="4010346"/>
            <a:ext cx="2380403" cy="657437"/>
          </a:xfrm>
          <a:custGeom>
            <a:avLst/>
            <a:gdLst/>
            <a:ahLst/>
            <a:cxnLst/>
            <a:rect l="l" t="t" r="r" b="b"/>
            <a:pathLst>
              <a:path w="3570604" h="986154">
                <a:moveTo>
                  <a:pt x="0" y="0"/>
                </a:moveTo>
                <a:lnTo>
                  <a:pt x="3570395" y="0"/>
                </a:lnTo>
                <a:lnTo>
                  <a:pt x="3570395" y="986039"/>
                </a:lnTo>
                <a:lnTo>
                  <a:pt x="0" y="986039"/>
                </a:lnTo>
                <a:lnTo>
                  <a:pt x="0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75866" y="4563126"/>
            <a:ext cx="2380403" cy="30057"/>
          </a:xfrm>
          <a:custGeom>
            <a:avLst/>
            <a:gdLst/>
            <a:ahLst/>
            <a:cxnLst/>
            <a:rect l="l" t="t" r="r" b="b"/>
            <a:pathLst>
              <a:path w="3570604" h="45084">
                <a:moveTo>
                  <a:pt x="0" y="44819"/>
                </a:moveTo>
                <a:lnTo>
                  <a:pt x="3570395" y="44819"/>
                </a:lnTo>
                <a:lnTo>
                  <a:pt x="3570395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5866" y="4085046"/>
            <a:ext cx="2380403" cy="30057"/>
          </a:xfrm>
          <a:custGeom>
            <a:avLst/>
            <a:gdLst/>
            <a:ahLst/>
            <a:cxnLst/>
            <a:rect l="l" t="t" r="r" b="b"/>
            <a:pathLst>
              <a:path w="3570604" h="45085">
                <a:moveTo>
                  <a:pt x="0" y="44819"/>
                </a:moveTo>
                <a:lnTo>
                  <a:pt x="3570395" y="44819"/>
                </a:lnTo>
                <a:lnTo>
                  <a:pt x="3570395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3973" y="4324086"/>
            <a:ext cx="2271183" cy="30057"/>
          </a:xfrm>
          <a:custGeom>
            <a:avLst/>
            <a:gdLst/>
            <a:ahLst/>
            <a:cxnLst/>
            <a:rect l="l" t="t" r="r" b="b"/>
            <a:pathLst>
              <a:path w="3406775" h="45084">
                <a:moveTo>
                  <a:pt x="246509" y="44819"/>
                </a:moveTo>
                <a:lnTo>
                  <a:pt x="22409" y="44819"/>
                </a:lnTo>
                <a:lnTo>
                  <a:pt x="13689" y="43057"/>
                </a:lnTo>
                <a:lnTo>
                  <a:pt x="6566" y="38253"/>
                </a:lnTo>
                <a:lnTo>
                  <a:pt x="1761" y="31130"/>
                </a:lnTo>
                <a:lnTo>
                  <a:pt x="0" y="22409"/>
                </a:lnTo>
                <a:lnTo>
                  <a:pt x="1761" y="13689"/>
                </a:lnTo>
                <a:lnTo>
                  <a:pt x="6566" y="6566"/>
                </a:lnTo>
                <a:lnTo>
                  <a:pt x="13689" y="1761"/>
                </a:lnTo>
                <a:lnTo>
                  <a:pt x="22409" y="0"/>
                </a:lnTo>
                <a:lnTo>
                  <a:pt x="246509" y="0"/>
                </a:lnTo>
                <a:lnTo>
                  <a:pt x="255267" y="1761"/>
                </a:lnTo>
                <a:lnTo>
                  <a:pt x="262387" y="6566"/>
                </a:lnTo>
                <a:lnTo>
                  <a:pt x="267170" y="13689"/>
                </a:lnTo>
                <a:lnTo>
                  <a:pt x="268919" y="22409"/>
                </a:lnTo>
                <a:lnTo>
                  <a:pt x="267170" y="31130"/>
                </a:lnTo>
                <a:lnTo>
                  <a:pt x="262387" y="38253"/>
                </a:lnTo>
                <a:lnTo>
                  <a:pt x="255267" y="43057"/>
                </a:lnTo>
                <a:lnTo>
                  <a:pt x="246509" y="44819"/>
                </a:lnTo>
                <a:close/>
              </a:path>
              <a:path w="3406775" h="45084">
                <a:moveTo>
                  <a:pt x="694709" y="44819"/>
                </a:moveTo>
                <a:lnTo>
                  <a:pt x="470609" y="44819"/>
                </a:lnTo>
                <a:lnTo>
                  <a:pt x="461889" y="43057"/>
                </a:lnTo>
                <a:lnTo>
                  <a:pt x="454765" y="38253"/>
                </a:lnTo>
                <a:lnTo>
                  <a:pt x="449961" y="31130"/>
                </a:lnTo>
                <a:lnTo>
                  <a:pt x="448199" y="22409"/>
                </a:lnTo>
                <a:lnTo>
                  <a:pt x="449961" y="13689"/>
                </a:lnTo>
                <a:lnTo>
                  <a:pt x="454765" y="6566"/>
                </a:lnTo>
                <a:lnTo>
                  <a:pt x="461889" y="1761"/>
                </a:lnTo>
                <a:lnTo>
                  <a:pt x="470609" y="0"/>
                </a:lnTo>
                <a:lnTo>
                  <a:pt x="694709" y="0"/>
                </a:lnTo>
                <a:lnTo>
                  <a:pt x="703467" y="1761"/>
                </a:lnTo>
                <a:lnTo>
                  <a:pt x="710586" y="6566"/>
                </a:lnTo>
                <a:lnTo>
                  <a:pt x="715369" y="13689"/>
                </a:lnTo>
                <a:lnTo>
                  <a:pt x="717119" y="22409"/>
                </a:lnTo>
                <a:lnTo>
                  <a:pt x="715369" y="31130"/>
                </a:lnTo>
                <a:lnTo>
                  <a:pt x="710586" y="38253"/>
                </a:lnTo>
                <a:lnTo>
                  <a:pt x="703467" y="43057"/>
                </a:lnTo>
                <a:lnTo>
                  <a:pt x="694709" y="44819"/>
                </a:lnTo>
                <a:close/>
              </a:path>
              <a:path w="3406775" h="45084">
                <a:moveTo>
                  <a:pt x="1142908" y="44819"/>
                </a:moveTo>
                <a:lnTo>
                  <a:pt x="918808" y="44819"/>
                </a:lnTo>
                <a:lnTo>
                  <a:pt x="910088" y="43057"/>
                </a:lnTo>
                <a:lnTo>
                  <a:pt x="902965" y="38253"/>
                </a:lnTo>
                <a:lnTo>
                  <a:pt x="898161" y="31130"/>
                </a:lnTo>
                <a:lnTo>
                  <a:pt x="896399" y="22409"/>
                </a:lnTo>
                <a:lnTo>
                  <a:pt x="898161" y="13689"/>
                </a:lnTo>
                <a:lnTo>
                  <a:pt x="902965" y="6566"/>
                </a:lnTo>
                <a:lnTo>
                  <a:pt x="910088" y="1761"/>
                </a:lnTo>
                <a:lnTo>
                  <a:pt x="918808" y="0"/>
                </a:lnTo>
                <a:lnTo>
                  <a:pt x="1142908" y="0"/>
                </a:lnTo>
                <a:lnTo>
                  <a:pt x="1151666" y="1761"/>
                </a:lnTo>
                <a:lnTo>
                  <a:pt x="1158786" y="6566"/>
                </a:lnTo>
                <a:lnTo>
                  <a:pt x="1163569" y="13689"/>
                </a:lnTo>
                <a:lnTo>
                  <a:pt x="1165318" y="22409"/>
                </a:lnTo>
                <a:lnTo>
                  <a:pt x="1163569" y="31130"/>
                </a:lnTo>
                <a:lnTo>
                  <a:pt x="1158786" y="38253"/>
                </a:lnTo>
                <a:lnTo>
                  <a:pt x="1151666" y="43057"/>
                </a:lnTo>
                <a:lnTo>
                  <a:pt x="1142908" y="44819"/>
                </a:lnTo>
                <a:close/>
              </a:path>
              <a:path w="3406775" h="45084">
                <a:moveTo>
                  <a:pt x="1591108" y="44819"/>
                </a:moveTo>
                <a:lnTo>
                  <a:pt x="1367008" y="44819"/>
                </a:lnTo>
                <a:lnTo>
                  <a:pt x="1358288" y="43057"/>
                </a:lnTo>
                <a:lnTo>
                  <a:pt x="1351164" y="38253"/>
                </a:lnTo>
                <a:lnTo>
                  <a:pt x="1346360" y="31130"/>
                </a:lnTo>
                <a:lnTo>
                  <a:pt x="1344598" y="22409"/>
                </a:lnTo>
                <a:lnTo>
                  <a:pt x="1346360" y="13689"/>
                </a:lnTo>
                <a:lnTo>
                  <a:pt x="1351164" y="6566"/>
                </a:lnTo>
                <a:lnTo>
                  <a:pt x="1358288" y="1761"/>
                </a:lnTo>
                <a:lnTo>
                  <a:pt x="1367008" y="0"/>
                </a:lnTo>
                <a:lnTo>
                  <a:pt x="1591108" y="0"/>
                </a:lnTo>
                <a:lnTo>
                  <a:pt x="1599866" y="1761"/>
                </a:lnTo>
                <a:lnTo>
                  <a:pt x="1606985" y="6566"/>
                </a:lnTo>
                <a:lnTo>
                  <a:pt x="1611768" y="13689"/>
                </a:lnTo>
                <a:lnTo>
                  <a:pt x="1613518" y="22409"/>
                </a:lnTo>
                <a:lnTo>
                  <a:pt x="1611768" y="31130"/>
                </a:lnTo>
                <a:lnTo>
                  <a:pt x="1606985" y="38253"/>
                </a:lnTo>
                <a:lnTo>
                  <a:pt x="1599866" y="43057"/>
                </a:lnTo>
                <a:lnTo>
                  <a:pt x="1591108" y="44819"/>
                </a:lnTo>
                <a:close/>
              </a:path>
              <a:path w="3406775" h="45084">
                <a:moveTo>
                  <a:pt x="2039307" y="44819"/>
                </a:moveTo>
                <a:lnTo>
                  <a:pt x="1815208" y="44819"/>
                </a:lnTo>
                <a:lnTo>
                  <a:pt x="1806487" y="43057"/>
                </a:lnTo>
                <a:lnTo>
                  <a:pt x="1799364" y="38253"/>
                </a:lnTo>
                <a:lnTo>
                  <a:pt x="1794560" y="31130"/>
                </a:lnTo>
                <a:lnTo>
                  <a:pt x="1792798" y="22409"/>
                </a:lnTo>
                <a:lnTo>
                  <a:pt x="1794560" y="13689"/>
                </a:lnTo>
                <a:lnTo>
                  <a:pt x="1799364" y="6566"/>
                </a:lnTo>
                <a:lnTo>
                  <a:pt x="1806487" y="1761"/>
                </a:lnTo>
                <a:lnTo>
                  <a:pt x="1815208" y="0"/>
                </a:lnTo>
                <a:lnTo>
                  <a:pt x="2039307" y="0"/>
                </a:lnTo>
                <a:lnTo>
                  <a:pt x="2048065" y="1761"/>
                </a:lnTo>
                <a:lnTo>
                  <a:pt x="2055185" y="6566"/>
                </a:lnTo>
                <a:lnTo>
                  <a:pt x="2059968" y="13689"/>
                </a:lnTo>
                <a:lnTo>
                  <a:pt x="2061717" y="22409"/>
                </a:lnTo>
                <a:lnTo>
                  <a:pt x="2059968" y="31130"/>
                </a:lnTo>
                <a:lnTo>
                  <a:pt x="2055185" y="38253"/>
                </a:lnTo>
                <a:lnTo>
                  <a:pt x="2048065" y="43057"/>
                </a:lnTo>
                <a:lnTo>
                  <a:pt x="2039307" y="44819"/>
                </a:lnTo>
                <a:close/>
              </a:path>
              <a:path w="3406775" h="45084">
                <a:moveTo>
                  <a:pt x="2487507" y="44819"/>
                </a:moveTo>
                <a:lnTo>
                  <a:pt x="2263407" y="44819"/>
                </a:lnTo>
                <a:lnTo>
                  <a:pt x="2254687" y="43057"/>
                </a:lnTo>
                <a:lnTo>
                  <a:pt x="2247563" y="38253"/>
                </a:lnTo>
                <a:lnTo>
                  <a:pt x="2242759" y="31130"/>
                </a:lnTo>
                <a:lnTo>
                  <a:pt x="2240997" y="22409"/>
                </a:lnTo>
                <a:lnTo>
                  <a:pt x="2242759" y="13689"/>
                </a:lnTo>
                <a:lnTo>
                  <a:pt x="2247563" y="6566"/>
                </a:lnTo>
                <a:lnTo>
                  <a:pt x="2254687" y="1761"/>
                </a:lnTo>
                <a:lnTo>
                  <a:pt x="2263407" y="0"/>
                </a:lnTo>
                <a:lnTo>
                  <a:pt x="2487507" y="0"/>
                </a:lnTo>
                <a:lnTo>
                  <a:pt x="2496265" y="1761"/>
                </a:lnTo>
                <a:lnTo>
                  <a:pt x="2503384" y="6566"/>
                </a:lnTo>
                <a:lnTo>
                  <a:pt x="2508167" y="13689"/>
                </a:lnTo>
                <a:lnTo>
                  <a:pt x="2509917" y="22409"/>
                </a:lnTo>
                <a:lnTo>
                  <a:pt x="2508167" y="31130"/>
                </a:lnTo>
                <a:lnTo>
                  <a:pt x="2503384" y="38253"/>
                </a:lnTo>
                <a:lnTo>
                  <a:pt x="2496265" y="43057"/>
                </a:lnTo>
                <a:lnTo>
                  <a:pt x="2487507" y="44819"/>
                </a:lnTo>
                <a:close/>
              </a:path>
              <a:path w="3406775" h="45084">
                <a:moveTo>
                  <a:pt x="2935706" y="44819"/>
                </a:moveTo>
                <a:lnTo>
                  <a:pt x="2711607" y="44819"/>
                </a:lnTo>
                <a:lnTo>
                  <a:pt x="2702886" y="43057"/>
                </a:lnTo>
                <a:lnTo>
                  <a:pt x="2695763" y="38253"/>
                </a:lnTo>
                <a:lnTo>
                  <a:pt x="2690959" y="31130"/>
                </a:lnTo>
                <a:lnTo>
                  <a:pt x="2689197" y="22409"/>
                </a:lnTo>
                <a:lnTo>
                  <a:pt x="2690959" y="13689"/>
                </a:lnTo>
                <a:lnTo>
                  <a:pt x="2695763" y="6566"/>
                </a:lnTo>
                <a:lnTo>
                  <a:pt x="2702886" y="1761"/>
                </a:lnTo>
                <a:lnTo>
                  <a:pt x="2711607" y="0"/>
                </a:lnTo>
                <a:lnTo>
                  <a:pt x="2935706" y="0"/>
                </a:lnTo>
                <a:lnTo>
                  <a:pt x="2944465" y="1761"/>
                </a:lnTo>
                <a:lnTo>
                  <a:pt x="2951584" y="6566"/>
                </a:lnTo>
                <a:lnTo>
                  <a:pt x="2956367" y="13689"/>
                </a:lnTo>
                <a:lnTo>
                  <a:pt x="2958116" y="22409"/>
                </a:lnTo>
                <a:lnTo>
                  <a:pt x="2956367" y="31130"/>
                </a:lnTo>
                <a:lnTo>
                  <a:pt x="2951584" y="38253"/>
                </a:lnTo>
                <a:lnTo>
                  <a:pt x="2944465" y="43057"/>
                </a:lnTo>
                <a:lnTo>
                  <a:pt x="2935706" y="44819"/>
                </a:lnTo>
                <a:close/>
              </a:path>
              <a:path w="3406775" h="45084">
                <a:moveTo>
                  <a:pt x="3383906" y="44819"/>
                </a:moveTo>
                <a:lnTo>
                  <a:pt x="3159806" y="44819"/>
                </a:lnTo>
                <a:lnTo>
                  <a:pt x="3151086" y="43057"/>
                </a:lnTo>
                <a:lnTo>
                  <a:pt x="3143962" y="38253"/>
                </a:lnTo>
                <a:lnTo>
                  <a:pt x="3139158" y="31130"/>
                </a:lnTo>
                <a:lnTo>
                  <a:pt x="3137396" y="22409"/>
                </a:lnTo>
                <a:lnTo>
                  <a:pt x="3139158" y="13689"/>
                </a:lnTo>
                <a:lnTo>
                  <a:pt x="3143962" y="6566"/>
                </a:lnTo>
                <a:lnTo>
                  <a:pt x="3151086" y="1761"/>
                </a:lnTo>
                <a:lnTo>
                  <a:pt x="3159806" y="0"/>
                </a:lnTo>
                <a:lnTo>
                  <a:pt x="3383906" y="0"/>
                </a:lnTo>
                <a:lnTo>
                  <a:pt x="3392664" y="1761"/>
                </a:lnTo>
                <a:lnTo>
                  <a:pt x="3399783" y="6566"/>
                </a:lnTo>
                <a:lnTo>
                  <a:pt x="3404567" y="13689"/>
                </a:lnTo>
                <a:lnTo>
                  <a:pt x="3406316" y="22409"/>
                </a:lnTo>
                <a:lnTo>
                  <a:pt x="3404567" y="31130"/>
                </a:lnTo>
                <a:lnTo>
                  <a:pt x="3399783" y="38253"/>
                </a:lnTo>
                <a:lnTo>
                  <a:pt x="3392664" y="43057"/>
                </a:lnTo>
                <a:lnTo>
                  <a:pt x="3383906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52515" y="3749985"/>
            <a:ext cx="1148754" cy="1148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6995" y="4991784"/>
            <a:ext cx="3020060" cy="148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ctr" defTabSz="609630">
              <a:lnSpc>
                <a:spcPct val="116100"/>
              </a:lnSpc>
            </a:pP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Delivers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comprehensive </a:t>
            </a:r>
            <a:r>
              <a:rPr sz="1400" spc="-3" dirty="0">
                <a:solidFill>
                  <a:srgbClr val="1B365C"/>
                </a:solidFill>
                <a:latin typeface="Calibri"/>
                <a:cs typeface="Calibri"/>
              </a:rPr>
              <a:t>12-month  forecast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of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grant opportunities.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Our</a:t>
            </a:r>
            <a:r>
              <a:rPr sz="1400" spc="-18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team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continuously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monitors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the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funding 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landscape, updating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your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roadmap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and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providing </a:t>
            </a:r>
            <a:r>
              <a:rPr sz="1400" spc="-3" dirty="0">
                <a:solidFill>
                  <a:srgbClr val="1B365C"/>
                </a:solidFill>
                <a:latin typeface="Calibri"/>
                <a:cs typeface="Calibri"/>
              </a:rPr>
              <a:t>real-time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alerts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so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you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never 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miss </a:t>
            </a:r>
            <a:r>
              <a:rPr sz="1400" spc="30" dirty="0">
                <a:solidFill>
                  <a:srgbClr val="1B365C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relevant</a:t>
            </a:r>
            <a:r>
              <a:rPr sz="1400" spc="-20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opportunity.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0050" y="3544104"/>
            <a:ext cx="146473" cy="171027"/>
          </a:xfrm>
          <a:custGeom>
            <a:avLst/>
            <a:gdLst/>
            <a:ahLst/>
            <a:cxnLst/>
            <a:rect l="l" t="t" r="r" b="b"/>
            <a:pathLst>
              <a:path w="219710" h="256539">
                <a:moveTo>
                  <a:pt x="3619" y="256523"/>
                </a:moveTo>
                <a:lnTo>
                  <a:pt x="0" y="0"/>
                </a:lnTo>
                <a:lnTo>
                  <a:pt x="23211" y="10064"/>
                </a:lnTo>
                <a:lnTo>
                  <a:pt x="47661" y="21307"/>
                </a:lnTo>
                <a:lnTo>
                  <a:pt x="96626" y="46023"/>
                </a:lnTo>
                <a:lnTo>
                  <a:pt x="145661" y="74054"/>
                </a:lnTo>
                <a:lnTo>
                  <a:pt x="194758" y="106477"/>
                </a:lnTo>
                <a:lnTo>
                  <a:pt x="219354" y="125162"/>
                </a:lnTo>
                <a:lnTo>
                  <a:pt x="195306" y="144561"/>
                </a:lnTo>
                <a:lnTo>
                  <a:pt x="147166" y="178334"/>
                </a:lnTo>
                <a:lnTo>
                  <a:pt x="98961" y="207788"/>
                </a:lnTo>
                <a:lnTo>
                  <a:pt x="50712" y="233893"/>
                </a:lnTo>
                <a:lnTo>
                  <a:pt x="11275" y="253060"/>
                </a:lnTo>
                <a:lnTo>
                  <a:pt x="3619" y="256523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0509" y="3474294"/>
            <a:ext cx="701040" cy="321310"/>
          </a:xfrm>
          <a:custGeom>
            <a:avLst/>
            <a:gdLst/>
            <a:ahLst/>
            <a:cxnLst/>
            <a:rect l="l" t="t" r="r" b="b"/>
            <a:pathLst>
              <a:path w="1051560" h="481964">
                <a:moveTo>
                  <a:pt x="4170" y="394611"/>
                </a:moveTo>
                <a:lnTo>
                  <a:pt x="0" y="102116"/>
                </a:lnTo>
                <a:lnTo>
                  <a:pt x="44333" y="84677"/>
                </a:lnTo>
                <a:lnTo>
                  <a:pt x="80626" y="71892"/>
                </a:lnTo>
                <a:lnTo>
                  <a:pt x="116939" y="60311"/>
                </a:lnTo>
                <a:lnTo>
                  <a:pt x="177483" y="43490"/>
                </a:lnTo>
                <a:lnTo>
                  <a:pt x="225952" y="32162"/>
                </a:lnTo>
                <a:lnTo>
                  <a:pt x="274445" y="22634"/>
                </a:lnTo>
                <a:lnTo>
                  <a:pt x="322962" y="14848"/>
                </a:lnTo>
                <a:lnTo>
                  <a:pt x="371504" y="8748"/>
                </a:lnTo>
                <a:lnTo>
                  <a:pt x="420070" y="4278"/>
                </a:lnTo>
                <a:lnTo>
                  <a:pt x="468659" y="1381"/>
                </a:lnTo>
                <a:lnTo>
                  <a:pt x="517272" y="0"/>
                </a:lnTo>
                <a:lnTo>
                  <a:pt x="565910" y="147"/>
                </a:lnTo>
                <a:lnTo>
                  <a:pt x="614569" y="1786"/>
                </a:lnTo>
                <a:lnTo>
                  <a:pt x="663249" y="4976"/>
                </a:lnTo>
                <a:lnTo>
                  <a:pt x="711952" y="9778"/>
                </a:lnTo>
                <a:lnTo>
                  <a:pt x="760680" y="16250"/>
                </a:lnTo>
                <a:lnTo>
                  <a:pt x="809432" y="24451"/>
                </a:lnTo>
                <a:lnTo>
                  <a:pt x="858212" y="34442"/>
                </a:lnTo>
                <a:lnTo>
                  <a:pt x="907020" y="46282"/>
                </a:lnTo>
                <a:lnTo>
                  <a:pt x="977201" y="66846"/>
                </a:lnTo>
                <a:lnTo>
                  <a:pt x="1047490" y="91860"/>
                </a:lnTo>
                <a:lnTo>
                  <a:pt x="1051175" y="351949"/>
                </a:lnTo>
                <a:lnTo>
                  <a:pt x="888695" y="167568"/>
                </a:lnTo>
                <a:lnTo>
                  <a:pt x="857742" y="147327"/>
                </a:lnTo>
                <a:lnTo>
                  <a:pt x="820084" y="140256"/>
                </a:lnTo>
                <a:lnTo>
                  <a:pt x="782688" y="148381"/>
                </a:lnTo>
                <a:lnTo>
                  <a:pt x="732153" y="200423"/>
                </a:lnTo>
                <a:lnTo>
                  <a:pt x="725107" y="238049"/>
                </a:lnTo>
                <a:lnTo>
                  <a:pt x="733220" y="275448"/>
                </a:lnTo>
                <a:lnTo>
                  <a:pt x="754313" y="305789"/>
                </a:lnTo>
                <a:lnTo>
                  <a:pt x="869346" y="436329"/>
                </a:lnTo>
                <a:lnTo>
                  <a:pt x="863932" y="437806"/>
                </a:lnTo>
                <a:lnTo>
                  <a:pt x="815482" y="449171"/>
                </a:lnTo>
                <a:lnTo>
                  <a:pt x="766999" y="458752"/>
                </a:lnTo>
                <a:lnTo>
                  <a:pt x="718486" y="466607"/>
                </a:lnTo>
                <a:lnTo>
                  <a:pt x="669946" y="472797"/>
                </a:lnTo>
                <a:lnTo>
                  <a:pt x="621383" y="477380"/>
                </a:lnTo>
                <a:lnTo>
                  <a:pt x="572799" y="480416"/>
                </a:lnTo>
                <a:lnTo>
                  <a:pt x="524198" y="481964"/>
                </a:lnTo>
                <a:lnTo>
                  <a:pt x="475555" y="481963"/>
                </a:lnTo>
                <a:lnTo>
                  <a:pt x="426893" y="480449"/>
                </a:lnTo>
                <a:lnTo>
                  <a:pt x="378211" y="477366"/>
                </a:lnTo>
                <a:lnTo>
                  <a:pt x="329510" y="472657"/>
                </a:lnTo>
                <a:lnTo>
                  <a:pt x="280787" y="466265"/>
                </a:lnTo>
                <a:lnTo>
                  <a:pt x="232043" y="458132"/>
                </a:lnTo>
                <a:lnTo>
                  <a:pt x="183277" y="448202"/>
                </a:lnTo>
                <a:lnTo>
                  <a:pt x="134488" y="436418"/>
                </a:lnTo>
                <a:lnTo>
                  <a:pt x="85634" y="422589"/>
                </a:lnTo>
                <a:lnTo>
                  <a:pt x="49006" y="410798"/>
                </a:lnTo>
                <a:lnTo>
                  <a:pt x="20500" y="400697"/>
                </a:lnTo>
                <a:lnTo>
                  <a:pt x="4170" y="394611"/>
                </a:lnTo>
                <a:close/>
              </a:path>
              <a:path w="1051560" h="481964">
                <a:moveTo>
                  <a:pt x="869346" y="436329"/>
                </a:moveTo>
                <a:lnTo>
                  <a:pt x="754313" y="305789"/>
                </a:lnTo>
                <a:lnTo>
                  <a:pt x="785247" y="326016"/>
                </a:lnTo>
                <a:lnTo>
                  <a:pt x="822888" y="333072"/>
                </a:lnTo>
                <a:lnTo>
                  <a:pt x="860305" y="324969"/>
                </a:lnTo>
                <a:lnTo>
                  <a:pt x="890642" y="303875"/>
                </a:lnTo>
                <a:lnTo>
                  <a:pt x="910853" y="272943"/>
                </a:lnTo>
                <a:lnTo>
                  <a:pt x="917890" y="235327"/>
                </a:lnTo>
                <a:lnTo>
                  <a:pt x="909794" y="197921"/>
                </a:lnTo>
                <a:lnTo>
                  <a:pt x="888695" y="167568"/>
                </a:lnTo>
                <a:lnTo>
                  <a:pt x="1051175" y="351949"/>
                </a:lnTo>
                <a:lnTo>
                  <a:pt x="1016739" y="389069"/>
                </a:lnTo>
                <a:lnTo>
                  <a:pt x="947174" y="413835"/>
                </a:lnTo>
                <a:lnTo>
                  <a:pt x="912346" y="424598"/>
                </a:lnTo>
                <a:lnTo>
                  <a:pt x="869346" y="436329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7500" y="3383617"/>
            <a:ext cx="369993" cy="127000"/>
          </a:xfrm>
          <a:custGeom>
            <a:avLst/>
            <a:gdLst/>
            <a:ahLst/>
            <a:cxnLst/>
            <a:rect l="l" t="t" r="r" b="b"/>
            <a:pathLst>
              <a:path w="554990" h="190500">
                <a:moveTo>
                  <a:pt x="0" y="69277"/>
                </a:moveTo>
                <a:lnTo>
                  <a:pt x="463791" y="0"/>
                </a:lnTo>
                <a:lnTo>
                  <a:pt x="554757" y="114566"/>
                </a:lnTo>
                <a:lnTo>
                  <a:pt x="498399" y="122882"/>
                </a:lnTo>
                <a:lnTo>
                  <a:pt x="442771" y="133286"/>
                </a:lnTo>
                <a:lnTo>
                  <a:pt x="387933" y="145772"/>
                </a:lnTo>
                <a:lnTo>
                  <a:pt x="333943" y="160333"/>
                </a:lnTo>
                <a:lnTo>
                  <a:pt x="296370" y="171953"/>
                </a:lnTo>
                <a:lnTo>
                  <a:pt x="259769" y="184545"/>
                </a:lnTo>
                <a:lnTo>
                  <a:pt x="244676" y="190048"/>
                </a:lnTo>
                <a:lnTo>
                  <a:pt x="0" y="69277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3553" y="3768829"/>
            <a:ext cx="369147" cy="122767"/>
          </a:xfrm>
          <a:custGeom>
            <a:avLst/>
            <a:gdLst/>
            <a:ahLst/>
            <a:cxnLst/>
            <a:rect l="l" t="t" r="r" b="b"/>
            <a:pathLst>
              <a:path w="553719" h="184150">
                <a:moveTo>
                  <a:pt x="0" y="127680"/>
                </a:moveTo>
                <a:lnTo>
                  <a:pt x="241076" y="0"/>
                </a:lnTo>
                <a:lnTo>
                  <a:pt x="248755" y="2599"/>
                </a:lnTo>
                <a:lnTo>
                  <a:pt x="256398" y="5115"/>
                </a:lnTo>
                <a:lnTo>
                  <a:pt x="293368" y="16654"/>
                </a:lnTo>
                <a:lnTo>
                  <a:pt x="331421" y="27192"/>
                </a:lnTo>
                <a:lnTo>
                  <a:pt x="385695" y="40214"/>
                </a:lnTo>
                <a:lnTo>
                  <a:pt x="440794" y="51126"/>
                </a:lnTo>
                <a:lnTo>
                  <a:pt x="496667" y="59925"/>
                </a:lnTo>
                <a:lnTo>
                  <a:pt x="553265" y="66606"/>
                </a:lnTo>
                <a:lnTo>
                  <a:pt x="465563" y="183737"/>
                </a:lnTo>
                <a:lnTo>
                  <a:pt x="0" y="12768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736" y="3538861"/>
            <a:ext cx="305647" cy="198967"/>
          </a:xfrm>
          <a:custGeom>
            <a:avLst/>
            <a:gdLst/>
            <a:ahLst/>
            <a:cxnLst/>
            <a:rect l="l" t="t" r="r" b="b"/>
            <a:pathLst>
              <a:path w="458470" h="298450">
                <a:moveTo>
                  <a:pt x="147325" y="27225"/>
                </a:moveTo>
                <a:lnTo>
                  <a:pt x="177400" y="25631"/>
                </a:lnTo>
                <a:lnTo>
                  <a:pt x="216715" y="17419"/>
                </a:lnTo>
                <a:lnTo>
                  <a:pt x="262588" y="7304"/>
                </a:lnTo>
                <a:lnTo>
                  <a:pt x="312337" y="0"/>
                </a:lnTo>
                <a:lnTo>
                  <a:pt x="363282" y="221"/>
                </a:lnTo>
                <a:lnTo>
                  <a:pt x="412742" y="12683"/>
                </a:lnTo>
                <a:lnTo>
                  <a:pt x="458035" y="42098"/>
                </a:lnTo>
                <a:lnTo>
                  <a:pt x="406495" y="22858"/>
                </a:lnTo>
                <a:lnTo>
                  <a:pt x="362069" y="22558"/>
                </a:lnTo>
                <a:lnTo>
                  <a:pt x="325014" y="31537"/>
                </a:lnTo>
                <a:lnTo>
                  <a:pt x="295588" y="40134"/>
                </a:lnTo>
                <a:lnTo>
                  <a:pt x="355362" y="107965"/>
                </a:lnTo>
                <a:lnTo>
                  <a:pt x="326387" y="101233"/>
                </a:lnTo>
                <a:lnTo>
                  <a:pt x="294783" y="104758"/>
                </a:lnTo>
                <a:lnTo>
                  <a:pt x="272932" y="79961"/>
                </a:lnTo>
                <a:lnTo>
                  <a:pt x="236731" y="61496"/>
                </a:lnTo>
                <a:lnTo>
                  <a:pt x="203276" y="56172"/>
                </a:lnTo>
                <a:lnTo>
                  <a:pt x="173247" y="49559"/>
                </a:lnTo>
                <a:lnTo>
                  <a:pt x="147325" y="27225"/>
                </a:lnTo>
                <a:close/>
              </a:path>
              <a:path w="458470" h="298450">
                <a:moveTo>
                  <a:pt x="355362" y="107965"/>
                </a:moveTo>
                <a:lnTo>
                  <a:pt x="295588" y="40134"/>
                </a:lnTo>
                <a:lnTo>
                  <a:pt x="320114" y="50939"/>
                </a:lnTo>
                <a:lnTo>
                  <a:pt x="341363" y="65810"/>
                </a:lnTo>
                <a:lnTo>
                  <a:pt x="360840" y="86234"/>
                </a:lnTo>
                <a:lnTo>
                  <a:pt x="380052" y="113701"/>
                </a:lnTo>
                <a:lnTo>
                  <a:pt x="355362" y="107965"/>
                </a:lnTo>
                <a:close/>
              </a:path>
              <a:path w="458470" h="298450">
                <a:moveTo>
                  <a:pt x="319137" y="296218"/>
                </a:moveTo>
                <a:lnTo>
                  <a:pt x="276520" y="247856"/>
                </a:lnTo>
                <a:lnTo>
                  <a:pt x="309757" y="268490"/>
                </a:lnTo>
                <a:lnTo>
                  <a:pt x="358026" y="277127"/>
                </a:lnTo>
                <a:lnTo>
                  <a:pt x="409723" y="275357"/>
                </a:lnTo>
                <a:lnTo>
                  <a:pt x="453242" y="264772"/>
                </a:lnTo>
                <a:lnTo>
                  <a:pt x="399586" y="289089"/>
                </a:lnTo>
                <a:lnTo>
                  <a:pt x="348733" y="297910"/>
                </a:lnTo>
                <a:lnTo>
                  <a:pt x="319137" y="296218"/>
                </a:lnTo>
                <a:close/>
              </a:path>
              <a:path w="458470" h="298450">
                <a:moveTo>
                  <a:pt x="0" y="136384"/>
                </a:moveTo>
                <a:lnTo>
                  <a:pt x="27234" y="135940"/>
                </a:lnTo>
                <a:lnTo>
                  <a:pt x="58021" y="124265"/>
                </a:lnTo>
                <a:lnTo>
                  <a:pt x="92581" y="106575"/>
                </a:lnTo>
                <a:lnTo>
                  <a:pt x="131132" y="88085"/>
                </a:lnTo>
                <a:lnTo>
                  <a:pt x="173894" y="74009"/>
                </a:lnTo>
                <a:lnTo>
                  <a:pt x="221088" y="69563"/>
                </a:lnTo>
                <a:lnTo>
                  <a:pt x="272932" y="79961"/>
                </a:lnTo>
                <a:lnTo>
                  <a:pt x="294783" y="104758"/>
                </a:lnTo>
                <a:lnTo>
                  <a:pt x="284823" y="105869"/>
                </a:lnTo>
                <a:lnTo>
                  <a:pt x="250951" y="121175"/>
                </a:lnTo>
                <a:lnTo>
                  <a:pt x="220360" y="140718"/>
                </a:lnTo>
                <a:lnTo>
                  <a:pt x="188642" y="158065"/>
                </a:lnTo>
                <a:lnTo>
                  <a:pt x="227070" y="201673"/>
                </a:lnTo>
                <a:lnTo>
                  <a:pt x="197601" y="199355"/>
                </a:lnTo>
                <a:lnTo>
                  <a:pt x="157186" y="201355"/>
                </a:lnTo>
                <a:lnTo>
                  <a:pt x="115300" y="202163"/>
                </a:lnTo>
                <a:lnTo>
                  <a:pt x="73860" y="195674"/>
                </a:lnTo>
                <a:lnTo>
                  <a:pt x="34787" y="175783"/>
                </a:lnTo>
                <a:lnTo>
                  <a:pt x="0" y="136384"/>
                </a:lnTo>
                <a:close/>
              </a:path>
              <a:path w="458470" h="298450">
                <a:moveTo>
                  <a:pt x="227070" y="201673"/>
                </a:moveTo>
                <a:lnTo>
                  <a:pt x="188642" y="158065"/>
                </a:lnTo>
                <a:lnTo>
                  <a:pt x="237255" y="162150"/>
                </a:lnTo>
                <a:lnTo>
                  <a:pt x="285362" y="178813"/>
                </a:lnTo>
                <a:lnTo>
                  <a:pt x="329957" y="205810"/>
                </a:lnTo>
                <a:lnTo>
                  <a:pt x="368037" y="240894"/>
                </a:lnTo>
                <a:lnTo>
                  <a:pt x="336697" y="246678"/>
                </a:lnTo>
                <a:lnTo>
                  <a:pt x="310278" y="249454"/>
                </a:lnTo>
                <a:lnTo>
                  <a:pt x="295789" y="249622"/>
                </a:lnTo>
                <a:lnTo>
                  <a:pt x="266335" y="216198"/>
                </a:lnTo>
                <a:lnTo>
                  <a:pt x="234623" y="202268"/>
                </a:lnTo>
                <a:lnTo>
                  <a:pt x="227070" y="201673"/>
                </a:lnTo>
                <a:close/>
              </a:path>
              <a:path w="458470" h="298450">
                <a:moveTo>
                  <a:pt x="125622" y="246667"/>
                </a:moveTo>
                <a:lnTo>
                  <a:pt x="147152" y="232487"/>
                </a:lnTo>
                <a:lnTo>
                  <a:pt x="176541" y="215938"/>
                </a:lnTo>
                <a:lnTo>
                  <a:pt x="215648" y="207137"/>
                </a:lnTo>
                <a:lnTo>
                  <a:pt x="266335" y="216198"/>
                </a:lnTo>
                <a:lnTo>
                  <a:pt x="295789" y="249622"/>
                </a:lnTo>
                <a:lnTo>
                  <a:pt x="289859" y="249690"/>
                </a:lnTo>
                <a:lnTo>
                  <a:pt x="276520" y="247856"/>
                </a:lnTo>
                <a:lnTo>
                  <a:pt x="319137" y="296218"/>
                </a:lnTo>
                <a:lnTo>
                  <a:pt x="301097" y="295186"/>
                </a:lnTo>
                <a:lnTo>
                  <a:pt x="257090" y="284868"/>
                </a:lnTo>
                <a:lnTo>
                  <a:pt x="217126" y="270907"/>
                </a:lnTo>
                <a:lnTo>
                  <a:pt x="181618" y="257252"/>
                </a:lnTo>
                <a:lnTo>
                  <a:pt x="150979" y="247855"/>
                </a:lnTo>
                <a:lnTo>
                  <a:pt x="125622" y="246667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6130" y="4010346"/>
            <a:ext cx="2413000" cy="657437"/>
          </a:xfrm>
          <a:custGeom>
            <a:avLst/>
            <a:gdLst/>
            <a:ahLst/>
            <a:cxnLst/>
            <a:rect l="l" t="t" r="r" b="b"/>
            <a:pathLst>
              <a:path w="3619500" h="986154">
                <a:moveTo>
                  <a:pt x="3619499" y="0"/>
                </a:moveTo>
                <a:lnTo>
                  <a:pt x="3619499" y="986039"/>
                </a:lnTo>
                <a:lnTo>
                  <a:pt x="0" y="986039"/>
                </a:lnTo>
                <a:lnTo>
                  <a:pt x="0" y="0"/>
                </a:lnTo>
                <a:lnTo>
                  <a:pt x="3619499" y="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56130" y="4563126"/>
            <a:ext cx="2413000" cy="30057"/>
          </a:xfrm>
          <a:custGeom>
            <a:avLst/>
            <a:gdLst/>
            <a:ahLst/>
            <a:cxnLst/>
            <a:rect l="l" t="t" r="r" b="b"/>
            <a:pathLst>
              <a:path w="3619500" h="45084">
                <a:moveTo>
                  <a:pt x="0" y="44819"/>
                </a:moveTo>
                <a:lnTo>
                  <a:pt x="3619499" y="44819"/>
                </a:lnTo>
                <a:lnTo>
                  <a:pt x="3619499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56130" y="4085046"/>
            <a:ext cx="2413000" cy="30057"/>
          </a:xfrm>
          <a:custGeom>
            <a:avLst/>
            <a:gdLst/>
            <a:ahLst/>
            <a:cxnLst/>
            <a:rect l="l" t="t" r="r" b="b"/>
            <a:pathLst>
              <a:path w="3619500" h="45085">
                <a:moveTo>
                  <a:pt x="0" y="44819"/>
                </a:moveTo>
                <a:lnTo>
                  <a:pt x="3619499" y="44819"/>
                </a:lnTo>
                <a:lnTo>
                  <a:pt x="3619499" y="0"/>
                </a:lnTo>
                <a:lnTo>
                  <a:pt x="0" y="0"/>
                </a:lnTo>
                <a:lnTo>
                  <a:pt x="0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04237" y="4324086"/>
            <a:ext cx="2271183" cy="30057"/>
          </a:xfrm>
          <a:custGeom>
            <a:avLst/>
            <a:gdLst/>
            <a:ahLst/>
            <a:cxnLst/>
            <a:rect l="l" t="t" r="r" b="b"/>
            <a:pathLst>
              <a:path w="3406775" h="45084">
                <a:moveTo>
                  <a:pt x="246509" y="44819"/>
                </a:moveTo>
                <a:lnTo>
                  <a:pt x="22409" y="44819"/>
                </a:lnTo>
                <a:lnTo>
                  <a:pt x="13689" y="43057"/>
                </a:lnTo>
                <a:lnTo>
                  <a:pt x="6566" y="38253"/>
                </a:lnTo>
                <a:lnTo>
                  <a:pt x="1761" y="31130"/>
                </a:lnTo>
                <a:lnTo>
                  <a:pt x="0" y="22409"/>
                </a:lnTo>
                <a:lnTo>
                  <a:pt x="1761" y="13689"/>
                </a:lnTo>
                <a:lnTo>
                  <a:pt x="6566" y="6566"/>
                </a:lnTo>
                <a:lnTo>
                  <a:pt x="13689" y="1761"/>
                </a:lnTo>
                <a:lnTo>
                  <a:pt x="22409" y="0"/>
                </a:lnTo>
                <a:lnTo>
                  <a:pt x="246509" y="0"/>
                </a:lnTo>
                <a:lnTo>
                  <a:pt x="255267" y="1761"/>
                </a:lnTo>
                <a:lnTo>
                  <a:pt x="262387" y="6566"/>
                </a:lnTo>
                <a:lnTo>
                  <a:pt x="267170" y="13689"/>
                </a:lnTo>
                <a:lnTo>
                  <a:pt x="268919" y="22409"/>
                </a:lnTo>
                <a:lnTo>
                  <a:pt x="267170" y="31130"/>
                </a:lnTo>
                <a:lnTo>
                  <a:pt x="262387" y="38253"/>
                </a:lnTo>
                <a:lnTo>
                  <a:pt x="255267" y="43057"/>
                </a:lnTo>
                <a:lnTo>
                  <a:pt x="246509" y="44819"/>
                </a:lnTo>
                <a:close/>
              </a:path>
              <a:path w="3406775" h="45084">
                <a:moveTo>
                  <a:pt x="694709" y="44819"/>
                </a:moveTo>
                <a:lnTo>
                  <a:pt x="470609" y="44819"/>
                </a:lnTo>
                <a:lnTo>
                  <a:pt x="461889" y="43057"/>
                </a:lnTo>
                <a:lnTo>
                  <a:pt x="454765" y="38253"/>
                </a:lnTo>
                <a:lnTo>
                  <a:pt x="449961" y="31130"/>
                </a:lnTo>
                <a:lnTo>
                  <a:pt x="448199" y="22409"/>
                </a:lnTo>
                <a:lnTo>
                  <a:pt x="449961" y="13689"/>
                </a:lnTo>
                <a:lnTo>
                  <a:pt x="454765" y="6566"/>
                </a:lnTo>
                <a:lnTo>
                  <a:pt x="461889" y="1761"/>
                </a:lnTo>
                <a:lnTo>
                  <a:pt x="470609" y="0"/>
                </a:lnTo>
                <a:lnTo>
                  <a:pt x="694709" y="0"/>
                </a:lnTo>
                <a:lnTo>
                  <a:pt x="703467" y="1761"/>
                </a:lnTo>
                <a:lnTo>
                  <a:pt x="710586" y="6566"/>
                </a:lnTo>
                <a:lnTo>
                  <a:pt x="715369" y="13689"/>
                </a:lnTo>
                <a:lnTo>
                  <a:pt x="717119" y="22409"/>
                </a:lnTo>
                <a:lnTo>
                  <a:pt x="715369" y="31130"/>
                </a:lnTo>
                <a:lnTo>
                  <a:pt x="710586" y="38253"/>
                </a:lnTo>
                <a:lnTo>
                  <a:pt x="703467" y="43057"/>
                </a:lnTo>
                <a:lnTo>
                  <a:pt x="694709" y="44819"/>
                </a:lnTo>
                <a:close/>
              </a:path>
              <a:path w="3406775" h="45084">
                <a:moveTo>
                  <a:pt x="1142908" y="44819"/>
                </a:moveTo>
                <a:lnTo>
                  <a:pt x="918808" y="44819"/>
                </a:lnTo>
                <a:lnTo>
                  <a:pt x="910088" y="43057"/>
                </a:lnTo>
                <a:lnTo>
                  <a:pt x="902965" y="38253"/>
                </a:lnTo>
                <a:lnTo>
                  <a:pt x="898161" y="31130"/>
                </a:lnTo>
                <a:lnTo>
                  <a:pt x="896399" y="22409"/>
                </a:lnTo>
                <a:lnTo>
                  <a:pt x="898161" y="13689"/>
                </a:lnTo>
                <a:lnTo>
                  <a:pt x="902965" y="6566"/>
                </a:lnTo>
                <a:lnTo>
                  <a:pt x="910088" y="1761"/>
                </a:lnTo>
                <a:lnTo>
                  <a:pt x="918808" y="0"/>
                </a:lnTo>
                <a:lnTo>
                  <a:pt x="1142908" y="0"/>
                </a:lnTo>
                <a:lnTo>
                  <a:pt x="1151666" y="1761"/>
                </a:lnTo>
                <a:lnTo>
                  <a:pt x="1158786" y="6566"/>
                </a:lnTo>
                <a:lnTo>
                  <a:pt x="1163569" y="13689"/>
                </a:lnTo>
                <a:lnTo>
                  <a:pt x="1165318" y="22409"/>
                </a:lnTo>
                <a:lnTo>
                  <a:pt x="1163569" y="31130"/>
                </a:lnTo>
                <a:lnTo>
                  <a:pt x="1158786" y="38253"/>
                </a:lnTo>
                <a:lnTo>
                  <a:pt x="1151666" y="43057"/>
                </a:lnTo>
                <a:lnTo>
                  <a:pt x="1142908" y="44819"/>
                </a:lnTo>
                <a:close/>
              </a:path>
              <a:path w="3406775" h="45084">
                <a:moveTo>
                  <a:pt x="1591108" y="44819"/>
                </a:moveTo>
                <a:lnTo>
                  <a:pt x="1367008" y="44819"/>
                </a:lnTo>
                <a:lnTo>
                  <a:pt x="1358288" y="43057"/>
                </a:lnTo>
                <a:lnTo>
                  <a:pt x="1351164" y="38253"/>
                </a:lnTo>
                <a:lnTo>
                  <a:pt x="1346360" y="31130"/>
                </a:lnTo>
                <a:lnTo>
                  <a:pt x="1344598" y="22409"/>
                </a:lnTo>
                <a:lnTo>
                  <a:pt x="1346360" y="13689"/>
                </a:lnTo>
                <a:lnTo>
                  <a:pt x="1351164" y="6566"/>
                </a:lnTo>
                <a:lnTo>
                  <a:pt x="1358288" y="1761"/>
                </a:lnTo>
                <a:lnTo>
                  <a:pt x="1367008" y="0"/>
                </a:lnTo>
                <a:lnTo>
                  <a:pt x="1591108" y="0"/>
                </a:lnTo>
                <a:lnTo>
                  <a:pt x="1599866" y="1761"/>
                </a:lnTo>
                <a:lnTo>
                  <a:pt x="1606985" y="6566"/>
                </a:lnTo>
                <a:lnTo>
                  <a:pt x="1611768" y="13689"/>
                </a:lnTo>
                <a:lnTo>
                  <a:pt x="1613518" y="22409"/>
                </a:lnTo>
                <a:lnTo>
                  <a:pt x="1611768" y="31130"/>
                </a:lnTo>
                <a:lnTo>
                  <a:pt x="1606985" y="38253"/>
                </a:lnTo>
                <a:lnTo>
                  <a:pt x="1599866" y="43057"/>
                </a:lnTo>
                <a:lnTo>
                  <a:pt x="1591108" y="44819"/>
                </a:lnTo>
                <a:close/>
              </a:path>
              <a:path w="3406775" h="45084">
                <a:moveTo>
                  <a:pt x="2039307" y="44819"/>
                </a:moveTo>
                <a:lnTo>
                  <a:pt x="1815208" y="44819"/>
                </a:lnTo>
                <a:lnTo>
                  <a:pt x="1806487" y="43057"/>
                </a:lnTo>
                <a:lnTo>
                  <a:pt x="1799364" y="38253"/>
                </a:lnTo>
                <a:lnTo>
                  <a:pt x="1794560" y="31130"/>
                </a:lnTo>
                <a:lnTo>
                  <a:pt x="1792798" y="22409"/>
                </a:lnTo>
                <a:lnTo>
                  <a:pt x="1794560" y="13689"/>
                </a:lnTo>
                <a:lnTo>
                  <a:pt x="1799364" y="6566"/>
                </a:lnTo>
                <a:lnTo>
                  <a:pt x="1806487" y="1761"/>
                </a:lnTo>
                <a:lnTo>
                  <a:pt x="1815208" y="0"/>
                </a:lnTo>
                <a:lnTo>
                  <a:pt x="2039307" y="0"/>
                </a:lnTo>
                <a:lnTo>
                  <a:pt x="2048065" y="1761"/>
                </a:lnTo>
                <a:lnTo>
                  <a:pt x="2055185" y="6566"/>
                </a:lnTo>
                <a:lnTo>
                  <a:pt x="2059968" y="13689"/>
                </a:lnTo>
                <a:lnTo>
                  <a:pt x="2061717" y="22409"/>
                </a:lnTo>
                <a:lnTo>
                  <a:pt x="2059968" y="31130"/>
                </a:lnTo>
                <a:lnTo>
                  <a:pt x="2055185" y="38253"/>
                </a:lnTo>
                <a:lnTo>
                  <a:pt x="2048065" y="43057"/>
                </a:lnTo>
                <a:lnTo>
                  <a:pt x="2039307" y="44819"/>
                </a:lnTo>
                <a:close/>
              </a:path>
              <a:path w="3406775" h="45084">
                <a:moveTo>
                  <a:pt x="2487507" y="44819"/>
                </a:moveTo>
                <a:lnTo>
                  <a:pt x="2263407" y="44819"/>
                </a:lnTo>
                <a:lnTo>
                  <a:pt x="2254687" y="43057"/>
                </a:lnTo>
                <a:lnTo>
                  <a:pt x="2247563" y="38253"/>
                </a:lnTo>
                <a:lnTo>
                  <a:pt x="2242759" y="31130"/>
                </a:lnTo>
                <a:lnTo>
                  <a:pt x="2240997" y="22409"/>
                </a:lnTo>
                <a:lnTo>
                  <a:pt x="2242759" y="13689"/>
                </a:lnTo>
                <a:lnTo>
                  <a:pt x="2247563" y="6566"/>
                </a:lnTo>
                <a:lnTo>
                  <a:pt x="2254687" y="1761"/>
                </a:lnTo>
                <a:lnTo>
                  <a:pt x="2263407" y="0"/>
                </a:lnTo>
                <a:lnTo>
                  <a:pt x="2487507" y="0"/>
                </a:lnTo>
                <a:lnTo>
                  <a:pt x="2496265" y="1761"/>
                </a:lnTo>
                <a:lnTo>
                  <a:pt x="2503384" y="6566"/>
                </a:lnTo>
                <a:lnTo>
                  <a:pt x="2508167" y="13689"/>
                </a:lnTo>
                <a:lnTo>
                  <a:pt x="2509917" y="22409"/>
                </a:lnTo>
                <a:lnTo>
                  <a:pt x="2508167" y="31130"/>
                </a:lnTo>
                <a:lnTo>
                  <a:pt x="2503384" y="38253"/>
                </a:lnTo>
                <a:lnTo>
                  <a:pt x="2496265" y="43057"/>
                </a:lnTo>
                <a:lnTo>
                  <a:pt x="2487507" y="44819"/>
                </a:lnTo>
                <a:close/>
              </a:path>
              <a:path w="3406775" h="45084">
                <a:moveTo>
                  <a:pt x="2935706" y="44819"/>
                </a:moveTo>
                <a:lnTo>
                  <a:pt x="2711607" y="44819"/>
                </a:lnTo>
                <a:lnTo>
                  <a:pt x="2702886" y="43057"/>
                </a:lnTo>
                <a:lnTo>
                  <a:pt x="2695763" y="38253"/>
                </a:lnTo>
                <a:lnTo>
                  <a:pt x="2690959" y="31130"/>
                </a:lnTo>
                <a:lnTo>
                  <a:pt x="2689197" y="22409"/>
                </a:lnTo>
                <a:lnTo>
                  <a:pt x="2690959" y="13689"/>
                </a:lnTo>
                <a:lnTo>
                  <a:pt x="2695763" y="6566"/>
                </a:lnTo>
                <a:lnTo>
                  <a:pt x="2702886" y="1761"/>
                </a:lnTo>
                <a:lnTo>
                  <a:pt x="2711607" y="0"/>
                </a:lnTo>
                <a:lnTo>
                  <a:pt x="2935706" y="0"/>
                </a:lnTo>
                <a:lnTo>
                  <a:pt x="2944465" y="1761"/>
                </a:lnTo>
                <a:lnTo>
                  <a:pt x="2951584" y="6566"/>
                </a:lnTo>
                <a:lnTo>
                  <a:pt x="2956367" y="13689"/>
                </a:lnTo>
                <a:lnTo>
                  <a:pt x="2958116" y="22409"/>
                </a:lnTo>
                <a:lnTo>
                  <a:pt x="2956367" y="31130"/>
                </a:lnTo>
                <a:lnTo>
                  <a:pt x="2951584" y="38253"/>
                </a:lnTo>
                <a:lnTo>
                  <a:pt x="2944465" y="43057"/>
                </a:lnTo>
                <a:lnTo>
                  <a:pt x="2935706" y="44819"/>
                </a:lnTo>
                <a:close/>
              </a:path>
              <a:path w="3406775" h="45084">
                <a:moveTo>
                  <a:pt x="3383906" y="44819"/>
                </a:moveTo>
                <a:lnTo>
                  <a:pt x="3159806" y="44819"/>
                </a:lnTo>
                <a:lnTo>
                  <a:pt x="3151086" y="43057"/>
                </a:lnTo>
                <a:lnTo>
                  <a:pt x="3143962" y="38253"/>
                </a:lnTo>
                <a:lnTo>
                  <a:pt x="3139158" y="31130"/>
                </a:lnTo>
                <a:lnTo>
                  <a:pt x="3137396" y="22409"/>
                </a:lnTo>
                <a:lnTo>
                  <a:pt x="3139158" y="13689"/>
                </a:lnTo>
                <a:lnTo>
                  <a:pt x="3143962" y="6566"/>
                </a:lnTo>
                <a:lnTo>
                  <a:pt x="3151086" y="1761"/>
                </a:lnTo>
                <a:lnTo>
                  <a:pt x="3159806" y="0"/>
                </a:lnTo>
                <a:lnTo>
                  <a:pt x="3383906" y="0"/>
                </a:lnTo>
                <a:lnTo>
                  <a:pt x="3392664" y="1761"/>
                </a:lnTo>
                <a:lnTo>
                  <a:pt x="3399783" y="6566"/>
                </a:lnTo>
                <a:lnTo>
                  <a:pt x="3404567" y="13689"/>
                </a:lnTo>
                <a:lnTo>
                  <a:pt x="3406316" y="22409"/>
                </a:lnTo>
                <a:lnTo>
                  <a:pt x="3404567" y="31130"/>
                </a:lnTo>
                <a:lnTo>
                  <a:pt x="3399783" y="38253"/>
                </a:lnTo>
                <a:lnTo>
                  <a:pt x="3392664" y="43057"/>
                </a:lnTo>
                <a:lnTo>
                  <a:pt x="3383906" y="4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91449" y="3819834"/>
            <a:ext cx="1009227" cy="1009227"/>
          </a:xfrm>
          <a:custGeom>
            <a:avLst/>
            <a:gdLst/>
            <a:ahLst/>
            <a:cxnLst/>
            <a:rect l="l" t="t" r="r" b="b"/>
            <a:pathLst>
              <a:path w="1513840" h="1513840">
                <a:moveTo>
                  <a:pt x="1513649" y="1513649"/>
                </a:moveTo>
                <a:lnTo>
                  <a:pt x="0" y="1513649"/>
                </a:lnTo>
                <a:lnTo>
                  <a:pt x="0" y="0"/>
                </a:lnTo>
                <a:lnTo>
                  <a:pt x="756810" y="0"/>
                </a:lnTo>
                <a:lnTo>
                  <a:pt x="708962" y="1488"/>
                </a:lnTo>
                <a:lnTo>
                  <a:pt x="661890" y="5896"/>
                </a:lnTo>
                <a:lnTo>
                  <a:pt x="615698" y="13134"/>
                </a:lnTo>
                <a:lnTo>
                  <a:pt x="570475" y="23113"/>
                </a:lnTo>
                <a:lnTo>
                  <a:pt x="526308" y="35745"/>
                </a:lnTo>
                <a:lnTo>
                  <a:pt x="483288" y="50942"/>
                </a:lnTo>
                <a:lnTo>
                  <a:pt x="441501" y="68614"/>
                </a:lnTo>
                <a:lnTo>
                  <a:pt x="401038" y="88673"/>
                </a:lnTo>
                <a:lnTo>
                  <a:pt x="361986" y="111030"/>
                </a:lnTo>
                <a:lnTo>
                  <a:pt x="324435" y="135597"/>
                </a:lnTo>
                <a:lnTo>
                  <a:pt x="288472" y="162285"/>
                </a:lnTo>
                <a:lnTo>
                  <a:pt x="254188" y="191004"/>
                </a:lnTo>
                <a:lnTo>
                  <a:pt x="221669" y="221668"/>
                </a:lnTo>
                <a:lnTo>
                  <a:pt x="191006" y="254187"/>
                </a:lnTo>
                <a:lnTo>
                  <a:pt x="162286" y="288471"/>
                </a:lnTo>
                <a:lnTo>
                  <a:pt x="135598" y="324434"/>
                </a:lnTo>
                <a:lnTo>
                  <a:pt x="111031" y="361985"/>
                </a:lnTo>
                <a:lnTo>
                  <a:pt x="88674" y="401037"/>
                </a:lnTo>
                <a:lnTo>
                  <a:pt x="68615" y="441500"/>
                </a:lnTo>
                <a:lnTo>
                  <a:pt x="50943" y="483287"/>
                </a:lnTo>
                <a:lnTo>
                  <a:pt x="35747" y="526308"/>
                </a:lnTo>
                <a:lnTo>
                  <a:pt x="23114" y="570474"/>
                </a:lnTo>
                <a:lnTo>
                  <a:pt x="13135" y="615698"/>
                </a:lnTo>
                <a:lnTo>
                  <a:pt x="5897" y="661890"/>
                </a:lnTo>
                <a:lnTo>
                  <a:pt x="1489" y="708962"/>
                </a:lnTo>
                <a:lnTo>
                  <a:pt x="1" y="756805"/>
                </a:lnTo>
                <a:lnTo>
                  <a:pt x="1489" y="804687"/>
                </a:lnTo>
                <a:lnTo>
                  <a:pt x="5897" y="851759"/>
                </a:lnTo>
                <a:lnTo>
                  <a:pt x="13135" y="897951"/>
                </a:lnTo>
                <a:lnTo>
                  <a:pt x="23114" y="943174"/>
                </a:lnTo>
                <a:lnTo>
                  <a:pt x="35747" y="987341"/>
                </a:lnTo>
                <a:lnTo>
                  <a:pt x="50943" y="1030362"/>
                </a:lnTo>
                <a:lnTo>
                  <a:pt x="68615" y="1072148"/>
                </a:lnTo>
                <a:lnTo>
                  <a:pt x="88674" y="1112611"/>
                </a:lnTo>
                <a:lnTo>
                  <a:pt x="111031" y="1151663"/>
                </a:lnTo>
                <a:lnTo>
                  <a:pt x="135598" y="1189214"/>
                </a:lnTo>
                <a:lnTo>
                  <a:pt x="162286" y="1225177"/>
                </a:lnTo>
                <a:lnTo>
                  <a:pt x="191006" y="1259462"/>
                </a:lnTo>
                <a:lnTo>
                  <a:pt x="221669" y="1291980"/>
                </a:lnTo>
                <a:lnTo>
                  <a:pt x="254188" y="1322644"/>
                </a:lnTo>
                <a:lnTo>
                  <a:pt x="288472" y="1351363"/>
                </a:lnTo>
                <a:lnTo>
                  <a:pt x="324435" y="1378051"/>
                </a:lnTo>
                <a:lnTo>
                  <a:pt x="361986" y="1402618"/>
                </a:lnTo>
                <a:lnTo>
                  <a:pt x="401038" y="1424975"/>
                </a:lnTo>
                <a:lnTo>
                  <a:pt x="441501" y="1445034"/>
                </a:lnTo>
                <a:lnTo>
                  <a:pt x="483288" y="1462706"/>
                </a:lnTo>
                <a:lnTo>
                  <a:pt x="526308" y="1477902"/>
                </a:lnTo>
                <a:lnTo>
                  <a:pt x="570475" y="1490535"/>
                </a:lnTo>
                <a:lnTo>
                  <a:pt x="615698" y="1500514"/>
                </a:lnTo>
                <a:lnTo>
                  <a:pt x="661890" y="1507752"/>
                </a:lnTo>
                <a:lnTo>
                  <a:pt x="708962" y="1512160"/>
                </a:lnTo>
                <a:lnTo>
                  <a:pt x="756830" y="1513649"/>
                </a:lnTo>
                <a:lnTo>
                  <a:pt x="1513649" y="1513649"/>
                </a:lnTo>
                <a:close/>
              </a:path>
              <a:path w="1513840" h="1513840">
                <a:moveTo>
                  <a:pt x="756830" y="1513649"/>
                </a:moveTo>
                <a:lnTo>
                  <a:pt x="708962" y="1512160"/>
                </a:lnTo>
                <a:lnTo>
                  <a:pt x="661890" y="1507752"/>
                </a:lnTo>
                <a:lnTo>
                  <a:pt x="615698" y="1500514"/>
                </a:lnTo>
                <a:lnTo>
                  <a:pt x="570475" y="1490535"/>
                </a:lnTo>
                <a:lnTo>
                  <a:pt x="526308" y="1477902"/>
                </a:lnTo>
                <a:lnTo>
                  <a:pt x="483288" y="1462706"/>
                </a:lnTo>
                <a:lnTo>
                  <a:pt x="441501" y="1445034"/>
                </a:lnTo>
                <a:lnTo>
                  <a:pt x="401038" y="1424975"/>
                </a:lnTo>
                <a:lnTo>
                  <a:pt x="361986" y="1402618"/>
                </a:lnTo>
                <a:lnTo>
                  <a:pt x="324435" y="1378051"/>
                </a:lnTo>
                <a:lnTo>
                  <a:pt x="288472" y="1351363"/>
                </a:lnTo>
                <a:lnTo>
                  <a:pt x="254188" y="1322644"/>
                </a:lnTo>
                <a:lnTo>
                  <a:pt x="221669" y="1291980"/>
                </a:lnTo>
                <a:lnTo>
                  <a:pt x="191006" y="1259462"/>
                </a:lnTo>
                <a:lnTo>
                  <a:pt x="162286" y="1225177"/>
                </a:lnTo>
                <a:lnTo>
                  <a:pt x="135598" y="1189214"/>
                </a:lnTo>
                <a:lnTo>
                  <a:pt x="111031" y="1151663"/>
                </a:lnTo>
                <a:lnTo>
                  <a:pt x="88674" y="1112611"/>
                </a:lnTo>
                <a:lnTo>
                  <a:pt x="68615" y="1072148"/>
                </a:lnTo>
                <a:lnTo>
                  <a:pt x="50943" y="1030362"/>
                </a:lnTo>
                <a:lnTo>
                  <a:pt x="35747" y="987341"/>
                </a:lnTo>
                <a:lnTo>
                  <a:pt x="23114" y="943174"/>
                </a:lnTo>
                <a:lnTo>
                  <a:pt x="13135" y="897951"/>
                </a:lnTo>
                <a:lnTo>
                  <a:pt x="5897" y="851759"/>
                </a:lnTo>
                <a:lnTo>
                  <a:pt x="1489" y="804687"/>
                </a:lnTo>
                <a:lnTo>
                  <a:pt x="1" y="756843"/>
                </a:lnTo>
                <a:lnTo>
                  <a:pt x="1489" y="708962"/>
                </a:lnTo>
                <a:lnTo>
                  <a:pt x="5897" y="661890"/>
                </a:lnTo>
                <a:lnTo>
                  <a:pt x="13135" y="615698"/>
                </a:lnTo>
                <a:lnTo>
                  <a:pt x="23114" y="570474"/>
                </a:lnTo>
                <a:lnTo>
                  <a:pt x="35747" y="526308"/>
                </a:lnTo>
                <a:lnTo>
                  <a:pt x="50943" y="483287"/>
                </a:lnTo>
                <a:lnTo>
                  <a:pt x="68615" y="441500"/>
                </a:lnTo>
                <a:lnTo>
                  <a:pt x="88674" y="401037"/>
                </a:lnTo>
                <a:lnTo>
                  <a:pt x="111031" y="361985"/>
                </a:lnTo>
                <a:lnTo>
                  <a:pt x="135598" y="324434"/>
                </a:lnTo>
                <a:lnTo>
                  <a:pt x="162286" y="288471"/>
                </a:lnTo>
                <a:lnTo>
                  <a:pt x="191006" y="254187"/>
                </a:lnTo>
                <a:lnTo>
                  <a:pt x="221669" y="221668"/>
                </a:lnTo>
                <a:lnTo>
                  <a:pt x="254188" y="191004"/>
                </a:lnTo>
                <a:lnTo>
                  <a:pt x="288472" y="162285"/>
                </a:lnTo>
                <a:lnTo>
                  <a:pt x="324435" y="135597"/>
                </a:lnTo>
                <a:lnTo>
                  <a:pt x="361986" y="111030"/>
                </a:lnTo>
                <a:lnTo>
                  <a:pt x="401038" y="88673"/>
                </a:lnTo>
                <a:lnTo>
                  <a:pt x="441501" y="68614"/>
                </a:lnTo>
                <a:lnTo>
                  <a:pt x="483288" y="50942"/>
                </a:lnTo>
                <a:lnTo>
                  <a:pt x="526308" y="35745"/>
                </a:lnTo>
                <a:lnTo>
                  <a:pt x="570475" y="23113"/>
                </a:lnTo>
                <a:lnTo>
                  <a:pt x="615698" y="13134"/>
                </a:lnTo>
                <a:lnTo>
                  <a:pt x="661890" y="5896"/>
                </a:lnTo>
                <a:lnTo>
                  <a:pt x="708962" y="1488"/>
                </a:lnTo>
                <a:lnTo>
                  <a:pt x="756810" y="0"/>
                </a:lnTo>
                <a:lnTo>
                  <a:pt x="1513649" y="756843"/>
                </a:lnTo>
                <a:lnTo>
                  <a:pt x="1512161" y="804687"/>
                </a:lnTo>
                <a:lnTo>
                  <a:pt x="1507753" y="851759"/>
                </a:lnTo>
                <a:lnTo>
                  <a:pt x="1500515" y="897951"/>
                </a:lnTo>
                <a:lnTo>
                  <a:pt x="1490536" y="943174"/>
                </a:lnTo>
                <a:lnTo>
                  <a:pt x="1477903" y="987341"/>
                </a:lnTo>
                <a:lnTo>
                  <a:pt x="1462707" y="1030362"/>
                </a:lnTo>
                <a:lnTo>
                  <a:pt x="1445035" y="1072148"/>
                </a:lnTo>
                <a:lnTo>
                  <a:pt x="1424976" y="1112611"/>
                </a:lnTo>
                <a:lnTo>
                  <a:pt x="1402619" y="1151663"/>
                </a:lnTo>
                <a:lnTo>
                  <a:pt x="1378052" y="1189214"/>
                </a:lnTo>
                <a:lnTo>
                  <a:pt x="1351364" y="1225177"/>
                </a:lnTo>
                <a:lnTo>
                  <a:pt x="1322644" y="1259462"/>
                </a:lnTo>
                <a:lnTo>
                  <a:pt x="1291981" y="1291980"/>
                </a:lnTo>
                <a:lnTo>
                  <a:pt x="1259462" y="1322644"/>
                </a:lnTo>
                <a:lnTo>
                  <a:pt x="1225178" y="1351363"/>
                </a:lnTo>
                <a:lnTo>
                  <a:pt x="1189215" y="1378051"/>
                </a:lnTo>
                <a:lnTo>
                  <a:pt x="1151664" y="1402618"/>
                </a:lnTo>
                <a:lnTo>
                  <a:pt x="1112612" y="1424975"/>
                </a:lnTo>
                <a:lnTo>
                  <a:pt x="1072149" y="1445034"/>
                </a:lnTo>
                <a:lnTo>
                  <a:pt x="1030362" y="1462706"/>
                </a:lnTo>
                <a:lnTo>
                  <a:pt x="987341" y="1477902"/>
                </a:lnTo>
                <a:lnTo>
                  <a:pt x="943175" y="1490535"/>
                </a:lnTo>
                <a:lnTo>
                  <a:pt x="897951" y="1500514"/>
                </a:lnTo>
                <a:lnTo>
                  <a:pt x="851759" y="1507752"/>
                </a:lnTo>
                <a:lnTo>
                  <a:pt x="804687" y="1512160"/>
                </a:lnTo>
                <a:lnTo>
                  <a:pt x="756830" y="1513649"/>
                </a:lnTo>
                <a:close/>
              </a:path>
              <a:path w="1513840" h="1513840">
                <a:moveTo>
                  <a:pt x="1513649" y="756843"/>
                </a:moveTo>
                <a:lnTo>
                  <a:pt x="756810" y="0"/>
                </a:lnTo>
                <a:lnTo>
                  <a:pt x="804687" y="1488"/>
                </a:lnTo>
                <a:lnTo>
                  <a:pt x="851759" y="5896"/>
                </a:lnTo>
                <a:lnTo>
                  <a:pt x="897951" y="13134"/>
                </a:lnTo>
                <a:lnTo>
                  <a:pt x="943175" y="23113"/>
                </a:lnTo>
                <a:lnTo>
                  <a:pt x="987341" y="35745"/>
                </a:lnTo>
                <a:lnTo>
                  <a:pt x="1030362" y="50942"/>
                </a:lnTo>
                <a:lnTo>
                  <a:pt x="1072149" y="68614"/>
                </a:lnTo>
                <a:lnTo>
                  <a:pt x="1112612" y="88673"/>
                </a:lnTo>
                <a:lnTo>
                  <a:pt x="1151664" y="111030"/>
                </a:lnTo>
                <a:lnTo>
                  <a:pt x="1189215" y="135597"/>
                </a:lnTo>
                <a:lnTo>
                  <a:pt x="1225178" y="162285"/>
                </a:lnTo>
                <a:lnTo>
                  <a:pt x="1259462" y="191004"/>
                </a:lnTo>
                <a:lnTo>
                  <a:pt x="1291981" y="221668"/>
                </a:lnTo>
                <a:lnTo>
                  <a:pt x="1322644" y="254187"/>
                </a:lnTo>
                <a:lnTo>
                  <a:pt x="1351364" y="288471"/>
                </a:lnTo>
                <a:lnTo>
                  <a:pt x="1378052" y="324434"/>
                </a:lnTo>
                <a:lnTo>
                  <a:pt x="1402619" y="361985"/>
                </a:lnTo>
                <a:lnTo>
                  <a:pt x="1424976" y="401037"/>
                </a:lnTo>
                <a:lnTo>
                  <a:pt x="1445035" y="441500"/>
                </a:lnTo>
                <a:lnTo>
                  <a:pt x="1462707" y="483287"/>
                </a:lnTo>
                <a:lnTo>
                  <a:pt x="1477903" y="526308"/>
                </a:lnTo>
                <a:lnTo>
                  <a:pt x="1490536" y="570474"/>
                </a:lnTo>
                <a:lnTo>
                  <a:pt x="1500515" y="615698"/>
                </a:lnTo>
                <a:lnTo>
                  <a:pt x="1507753" y="661890"/>
                </a:lnTo>
                <a:lnTo>
                  <a:pt x="1512161" y="708962"/>
                </a:lnTo>
                <a:lnTo>
                  <a:pt x="1513649" y="756805"/>
                </a:lnTo>
                <a:close/>
              </a:path>
              <a:path w="1513840" h="1513840">
                <a:moveTo>
                  <a:pt x="1513649" y="1513649"/>
                </a:moveTo>
                <a:lnTo>
                  <a:pt x="756830" y="1513649"/>
                </a:lnTo>
                <a:lnTo>
                  <a:pt x="804687" y="1512160"/>
                </a:lnTo>
                <a:lnTo>
                  <a:pt x="851759" y="1507752"/>
                </a:lnTo>
                <a:lnTo>
                  <a:pt x="897951" y="1500514"/>
                </a:lnTo>
                <a:lnTo>
                  <a:pt x="943175" y="1490535"/>
                </a:lnTo>
                <a:lnTo>
                  <a:pt x="987341" y="1477902"/>
                </a:lnTo>
                <a:lnTo>
                  <a:pt x="1030362" y="1462706"/>
                </a:lnTo>
                <a:lnTo>
                  <a:pt x="1072149" y="1445034"/>
                </a:lnTo>
                <a:lnTo>
                  <a:pt x="1112612" y="1424975"/>
                </a:lnTo>
                <a:lnTo>
                  <a:pt x="1151664" y="1402618"/>
                </a:lnTo>
                <a:lnTo>
                  <a:pt x="1189215" y="1378051"/>
                </a:lnTo>
                <a:lnTo>
                  <a:pt x="1225178" y="1351363"/>
                </a:lnTo>
                <a:lnTo>
                  <a:pt x="1259462" y="1322644"/>
                </a:lnTo>
                <a:lnTo>
                  <a:pt x="1291981" y="1291980"/>
                </a:lnTo>
                <a:lnTo>
                  <a:pt x="1322644" y="1259462"/>
                </a:lnTo>
                <a:lnTo>
                  <a:pt x="1351364" y="1225177"/>
                </a:lnTo>
                <a:lnTo>
                  <a:pt x="1378052" y="1189214"/>
                </a:lnTo>
                <a:lnTo>
                  <a:pt x="1402619" y="1151663"/>
                </a:lnTo>
                <a:lnTo>
                  <a:pt x="1424976" y="1112611"/>
                </a:lnTo>
                <a:lnTo>
                  <a:pt x="1445035" y="1072148"/>
                </a:lnTo>
                <a:lnTo>
                  <a:pt x="1462707" y="1030362"/>
                </a:lnTo>
                <a:lnTo>
                  <a:pt x="1477903" y="987341"/>
                </a:lnTo>
                <a:lnTo>
                  <a:pt x="1490536" y="943174"/>
                </a:lnTo>
                <a:lnTo>
                  <a:pt x="1500515" y="897951"/>
                </a:lnTo>
                <a:lnTo>
                  <a:pt x="1507753" y="851759"/>
                </a:lnTo>
                <a:lnTo>
                  <a:pt x="1512161" y="804687"/>
                </a:lnTo>
                <a:lnTo>
                  <a:pt x="1513649" y="756843"/>
                </a:lnTo>
                <a:lnTo>
                  <a:pt x="1513649" y="151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91450" y="3819835"/>
            <a:ext cx="1009227" cy="1009227"/>
          </a:xfrm>
          <a:custGeom>
            <a:avLst/>
            <a:gdLst/>
            <a:ahLst/>
            <a:cxnLst/>
            <a:rect l="l" t="t" r="r" b="b"/>
            <a:pathLst>
              <a:path w="1513840" h="1513840">
                <a:moveTo>
                  <a:pt x="0" y="756812"/>
                </a:moveTo>
                <a:lnTo>
                  <a:pt x="1488" y="804650"/>
                </a:lnTo>
                <a:lnTo>
                  <a:pt x="5895" y="851720"/>
                </a:lnTo>
                <a:lnTo>
                  <a:pt x="13133" y="897910"/>
                </a:lnTo>
                <a:lnTo>
                  <a:pt x="23112" y="943132"/>
                </a:lnTo>
                <a:lnTo>
                  <a:pt x="35744" y="987296"/>
                </a:lnTo>
                <a:lnTo>
                  <a:pt x="50939" y="1030315"/>
                </a:lnTo>
                <a:lnTo>
                  <a:pt x="68611" y="1072099"/>
                </a:lnTo>
                <a:lnTo>
                  <a:pt x="88669" y="1112561"/>
                </a:lnTo>
                <a:lnTo>
                  <a:pt x="111025" y="1151611"/>
                </a:lnTo>
                <a:lnTo>
                  <a:pt x="135591" y="1189161"/>
                </a:lnTo>
                <a:lnTo>
                  <a:pt x="162277" y="1225122"/>
                </a:lnTo>
                <a:lnTo>
                  <a:pt x="190996" y="1259405"/>
                </a:lnTo>
                <a:lnTo>
                  <a:pt x="221658" y="1291922"/>
                </a:lnTo>
                <a:lnTo>
                  <a:pt x="254175" y="1322584"/>
                </a:lnTo>
                <a:lnTo>
                  <a:pt x="288458" y="1351303"/>
                </a:lnTo>
                <a:lnTo>
                  <a:pt x="324419" y="1377989"/>
                </a:lnTo>
                <a:lnTo>
                  <a:pt x="361969" y="1402555"/>
                </a:lnTo>
                <a:lnTo>
                  <a:pt x="401019" y="1424911"/>
                </a:lnTo>
                <a:lnTo>
                  <a:pt x="441480" y="1444969"/>
                </a:lnTo>
                <a:lnTo>
                  <a:pt x="483265" y="1462640"/>
                </a:lnTo>
                <a:lnTo>
                  <a:pt x="526284" y="1477836"/>
                </a:lnTo>
                <a:lnTo>
                  <a:pt x="570448" y="1490468"/>
                </a:lnTo>
                <a:lnTo>
                  <a:pt x="615670" y="1500447"/>
                </a:lnTo>
                <a:lnTo>
                  <a:pt x="661860" y="1507684"/>
                </a:lnTo>
                <a:lnTo>
                  <a:pt x="708929" y="1512092"/>
                </a:lnTo>
                <a:lnTo>
                  <a:pt x="756790" y="1513581"/>
                </a:lnTo>
                <a:lnTo>
                  <a:pt x="804650" y="1512092"/>
                </a:lnTo>
                <a:lnTo>
                  <a:pt x="851720" y="1507684"/>
                </a:lnTo>
                <a:lnTo>
                  <a:pt x="897910" y="1500447"/>
                </a:lnTo>
                <a:lnTo>
                  <a:pt x="943131" y="1490468"/>
                </a:lnTo>
                <a:lnTo>
                  <a:pt x="987296" y="1477836"/>
                </a:lnTo>
                <a:lnTo>
                  <a:pt x="1030315" y="1462640"/>
                </a:lnTo>
                <a:lnTo>
                  <a:pt x="1072099" y="1444969"/>
                </a:lnTo>
                <a:lnTo>
                  <a:pt x="1112561" y="1424911"/>
                </a:lnTo>
                <a:lnTo>
                  <a:pt x="1151611" y="1402555"/>
                </a:lnTo>
                <a:lnTo>
                  <a:pt x="1189161" y="1377989"/>
                </a:lnTo>
                <a:lnTo>
                  <a:pt x="1225122" y="1351303"/>
                </a:lnTo>
                <a:lnTo>
                  <a:pt x="1259405" y="1322584"/>
                </a:lnTo>
                <a:lnTo>
                  <a:pt x="1291922" y="1291922"/>
                </a:lnTo>
                <a:lnTo>
                  <a:pt x="1322584" y="1259405"/>
                </a:lnTo>
                <a:lnTo>
                  <a:pt x="1351303" y="1225122"/>
                </a:lnTo>
                <a:lnTo>
                  <a:pt x="1377989" y="1189161"/>
                </a:lnTo>
                <a:lnTo>
                  <a:pt x="1402555" y="1151611"/>
                </a:lnTo>
                <a:lnTo>
                  <a:pt x="1424911" y="1112561"/>
                </a:lnTo>
                <a:lnTo>
                  <a:pt x="1444969" y="1072099"/>
                </a:lnTo>
                <a:lnTo>
                  <a:pt x="1462640" y="1030315"/>
                </a:lnTo>
                <a:lnTo>
                  <a:pt x="1477836" y="987296"/>
                </a:lnTo>
                <a:lnTo>
                  <a:pt x="1490468" y="943132"/>
                </a:lnTo>
                <a:lnTo>
                  <a:pt x="1500447" y="897910"/>
                </a:lnTo>
                <a:lnTo>
                  <a:pt x="1507684" y="851720"/>
                </a:lnTo>
                <a:lnTo>
                  <a:pt x="1512092" y="804650"/>
                </a:lnTo>
                <a:lnTo>
                  <a:pt x="1513581" y="756790"/>
                </a:lnTo>
                <a:lnTo>
                  <a:pt x="1512092" y="708929"/>
                </a:lnTo>
                <a:lnTo>
                  <a:pt x="1507684" y="661860"/>
                </a:lnTo>
                <a:lnTo>
                  <a:pt x="1500447" y="615670"/>
                </a:lnTo>
                <a:lnTo>
                  <a:pt x="1490468" y="570448"/>
                </a:lnTo>
                <a:lnTo>
                  <a:pt x="1477836" y="526284"/>
                </a:lnTo>
                <a:lnTo>
                  <a:pt x="1462640" y="483265"/>
                </a:lnTo>
                <a:lnTo>
                  <a:pt x="1444969" y="441480"/>
                </a:lnTo>
                <a:lnTo>
                  <a:pt x="1424911" y="401019"/>
                </a:lnTo>
                <a:lnTo>
                  <a:pt x="1402555" y="361969"/>
                </a:lnTo>
                <a:lnTo>
                  <a:pt x="1377989" y="324419"/>
                </a:lnTo>
                <a:lnTo>
                  <a:pt x="1351303" y="288458"/>
                </a:lnTo>
                <a:lnTo>
                  <a:pt x="1322584" y="254175"/>
                </a:lnTo>
                <a:lnTo>
                  <a:pt x="1291922" y="221658"/>
                </a:lnTo>
                <a:lnTo>
                  <a:pt x="1259405" y="190996"/>
                </a:lnTo>
                <a:lnTo>
                  <a:pt x="1225122" y="162277"/>
                </a:lnTo>
                <a:lnTo>
                  <a:pt x="1189161" y="135591"/>
                </a:lnTo>
                <a:lnTo>
                  <a:pt x="1151611" y="111025"/>
                </a:lnTo>
                <a:lnTo>
                  <a:pt x="1112561" y="88669"/>
                </a:lnTo>
                <a:lnTo>
                  <a:pt x="1072099" y="68611"/>
                </a:lnTo>
                <a:lnTo>
                  <a:pt x="1030315" y="50940"/>
                </a:lnTo>
                <a:lnTo>
                  <a:pt x="987296" y="35744"/>
                </a:lnTo>
                <a:lnTo>
                  <a:pt x="943131" y="23112"/>
                </a:lnTo>
                <a:lnTo>
                  <a:pt x="897910" y="13133"/>
                </a:lnTo>
                <a:lnTo>
                  <a:pt x="851720" y="5895"/>
                </a:lnTo>
                <a:lnTo>
                  <a:pt x="804650" y="1488"/>
                </a:lnTo>
                <a:lnTo>
                  <a:pt x="756809" y="0"/>
                </a:lnTo>
              </a:path>
            </a:pathLst>
          </a:custGeom>
          <a:ln w="209549">
            <a:solidFill>
              <a:srgbClr val="FFB64D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69371" y="4103140"/>
            <a:ext cx="450850" cy="463550"/>
          </a:xfrm>
          <a:custGeom>
            <a:avLst/>
            <a:gdLst/>
            <a:ahLst/>
            <a:cxnLst/>
            <a:rect l="l" t="t" r="r" b="b"/>
            <a:pathLst>
              <a:path w="676275" h="695325">
                <a:moveTo>
                  <a:pt x="366480" y="284493"/>
                </a:moveTo>
                <a:lnTo>
                  <a:pt x="323789" y="284493"/>
                </a:lnTo>
                <a:lnTo>
                  <a:pt x="344669" y="270816"/>
                </a:lnTo>
                <a:lnTo>
                  <a:pt x="367053" y="258506"/>
                </a:lnTo>
                <a:lnTo>
                  <a:pt x="390753" y="250300"/>
                </a:lnTo>
                <a:lnTo>
                  <a:pt x="415580" y="243461"/>
                </a:lnTo>
                <a:lnTo>
                  <a:pt x="381652" y="225680"/>
                </a:lnTo>
                <a:lnTo>
                  <a:pt x="354913" y="198325"/>
                </a:lnTo>
                <a:lnTo>
                  <a:pt x="337385" y="164131"/>
                </a:lnTo>
                <a:lnTo>
                  <a:pt x="331093" y="124466"/>
                </a:lnTo>
                <a:lnTo>
                  <a:pt x="340983" y="76594"/>
                </a:lnTo>
                <a:lnTo>
                  <a:pt x="367937" y="35561"/>
                </a:lnTo>
                <a:lnTo>
                  <a:pt x="407883" y="9574"/>
                </a:lnTo>
                <a:lnTo>
                  <a:pt x="456751" y="0"/>
                </a:lnTo>
                <a:lnTo>
                  <a:pt x="505615" y="9574"/>
                </a:lnTo>
                <a:lnTo>
                  <a:pt x="522434" y="20516"/>
                </a:lnTo>
                <a:lnTo>
                  <a:pt x="456749" y="20516"/>
                </a:lnTo>
                <a:lnTo>
                  <a:pt x="416398" y="28722"/>
                </a:lnTo>
                <a:lnTo>
                  <a:pt x="383408" y="51974"/>
                </a:lnTo>
                <a:lnTo>
                  <a:pt x="361146" y="84801"/>
                </a:lnTo>
                <a:lnTo>
                  <a:pt x="352977" y="124466"/>
                </a:lnTo>
                <a:lnTo>
                  <a:pt x="361146" y="165498"/>
                </a:lnTo>
                <a:lnTo>
                  <a:pt x="383408" y="198325"/>
                </a:lnTo>
                <a:lnTo>
                  <a:pt x="416398" y="220209"/>
                </a:lnTo>
                <a:lnTo>
                  <a:pt x="456749" y="228415"/>
                </a:lnTo>
                <a:lnTo>
                  <a:pt x="526627" y="228415"/>
                </a:lnTo>
                <a:lnTo>
                  <a:pt x="497919" y="243461"/>
                </a:lnTo>
                <a:lnTo>
                  <a:pt x="544602" y="258506"/>
                </a:lnTo>
                <a:lnTo>
                  <a:pt x="549530" y="261242"/>
                </a:lnTo>
                <a:lnTo>
                  <a:pt x="456735" y="261242"/>
                </a:lnTo>
                <a:lnTo>
                  <a:pt x="406045" y="268080"/>
                </a:lnTo>
                <a:lnTo>
                  <a:pt x="366480" y="284493"/>
                </a:lnTo>
                <a:close/>
              </a:path>
              <a:path w="676275" h="695325">
                <a:moveTo>
                  <a:pt x="526627" y="228415"/>
                </a:moveTo>
                <a:lnTo>
                  <a:pt x="456749" y="228415"/>
                </a:lnTo>
                <a:lnTo>
                  <a:pt x="497100" y="220209"/>
                </a:lnTo>
                <a:lnTo>
                  <a:pt x="530090" y="198325"/>
                </a:lnTo>
                <a:lnTo>
                  <a:pt x="552352" y="165498"/>
                </a:lnTo>
                <a:lnTo>
                  <a:pt x="560521" y="124466"/>
                </a:lnTo>
                <a:lnTo>
                  <a:pt x="552352" y="84801"/>
                </a:lnTo>
                <a:lnTo>
                  <a:pt x="530090" y="51974"/>
                </a:lnTo>
                <a:lnTo>
                  <a:pt x="497100" y="28722"/>
                </a:lnTo>
                <a:lnTo>
                  <a:pt x="456749" y="20516"/>
                </a:lnTo>
                <a:lnTo>
                  <a:pt x="522434" y="20516"/>
                </a:lnTo>
                <a:lnTo>
                  <a:pt x="545561" y="35561"/>
                </a:lnTo>
                <a:lnTo>
                  <a:pt x="572515" y="76594"/>
                </a:lnTo>
                <a:lnTo>
                  <a:pt x="582405" y="124466"/>
                </a:lnTo>
                <a:lnTo>
                  <a:pt x="576113" y="164131"/>
                </a:lnTo>
                <a:lnTo>
                  <a:pt x="558586" y="198325"/>
                </a:lnTo>
                <a:lnTo>
                  <a:pt x="531846" y="225680"/>
                </a:lnTo>
                <a:lnTo>
                  <a:pt x="526627" y="228415"/>
                </a:lnTo>
                <a:close/>
              </a:path>
              <a:path w="676275" h="695325">
                <a:moveTo>
                  <a:pt x="187546" y="291332"/>
                </a:moveTo>
                <a:lnTo>
                  <a:pt x="130484" y="291332"/>
                </a:lnTo>
                <a:lnTo>
                  <a:pt x="143630" y="284493"/>
                </a:lnTo>
                <a:lnTo>
                  <a:pt x="157237" y="277655"/>
                </a:lnTo>
                <a:lnTo>
                  <a:pt x="171275" y="272184"/>
                </a:lnTo>
                <a:lnTo>
                  <a:pt x="185714" y="268080"/>
                </a:lnTo>
                <a:lnTo>
                  <a:pt x="185714" y="247564"/>
                </a:lnTo>
                <a:lnTo>
                  <a:pt x="187149" y="240725"/>
                </a:lnTo>
                <a:lnTo>
                  <a:pt x="191060" y="233886"/>
                </a:lnTo>
                <a:lnTo>
                  <a:pt x="196856" y="231151"/>
                </a:lnTo>
                <a:lnTo>
                  <a:pt x="203946" y="229783"/>
                </a:lnTo>
                <a:lnTo>
                  <a:pt x="263758" y="229783"/>
                </a:lnTo>
                <a:lnTo>
                  <a:pt x="270848" y="231151"/>
                </a:lnTo>
                <a:lnTo>
                  <a:pt x="276644" y="233886"/>
                </a:lnTo>
                <a:lnTo>
                  <a:pt x="280555" y="240725"/>
                </a:lnTo>
                <a:lnTo>
                  <a:pt x="281990" y="247564"/>
                </a:lnTo>
                <a:lnTo>
                  <a:pt x="281990" y="251667"/>
                </a:lnTo>
                <a:lnTo>
                  <a:pt x="207612" y="251667"/>
                </a:lnTo>
                <a:lnTo>
                  <a:pt x="207612" y="283126"/>
                </a:lnTo>
                <a:lnTo>
                  <a:pt x="203919" y="287229"/>
                </a:lnTo>
                <a:lnTo>
                  <a:pt x="198803" y="288597"/>
                </a:lnTo>
                <a:lnTo>
                  <a:pt x="187546" y="291332"/>
                </a:lnTo>
                <a:close/>
              </a:path>
              <a:path w="676275" h="695325">
                <a:moveTo>
                  <a:pt x="302371" y="336468"/>
                </a:moveTo>
                <a:lnTo>
                  <a:pt x="273387" y="336468"/>
                </a:lnTo>
                <a:lnTo>
                  <a:pt x="280611" y="326894"/>
                </a:lnTo>
                <a:lnTo>
                  <a:pt x="288339" y="317320"/>
                </a:lnTo>
                <a:lnTo>
                  <a:pt x="296551" y="307745"/>
                </a:lnTo>
                <a:lnTo>
                  <a:pt x="305229" y="299539"/>
                </a:lnTo>
                <a:lnTo>
                  <a:pt x="296399" y="295436"/>
                </a:lnTo>
                <a:lnTo>
                  <a:pt x="278236" y="289965"/>
                </a:lnTo>
                <a:lnTo>
                  <a:pt x="268928" y="288597"/>
                </a:lnTo>
                <a:lnTo>
                  <a:pt x="263799" y="287229"/>
                </a:lnTo>
                <a:lnTo>
                  <a:pt x="260120" y="283126"/>
                </a:lnTo>
                <a:lnTo>
                  <a:pt x="260120" y="251667"/>
                </a:lnTo>
                <a:lnTo>
                  <a:pt x="281990" y="251667"/>
                </a:lnTo>
                <a:lnTo>
                  <a:pt x="281990" y="268080"/>
                </a:lnTo>
                <a:lnTo>
                  <a:pt x="292751" y="272184"/>
                </a:lnTo>
                <a:lnTo>
                  <a:pt x="303316" y="274919"/>
                </a:lnTo>
                <a:lnTo>
                  <a:pt x="313667" y="279022"/>
                </a:lnTo>
                <a:lnTo>
                  <a:pt x="323789" y="284493"/>
                </a:lnTo>
                <a:lnTo>
                  <a:pt x="366480" y="284493"/>
                </a:lnTo>
                <a:lnTo>
                  <a:pt x="359885" y="287229"/>
                </a:lnTo>
                <a:lnTo>
                  <a:pt x="320028" y="315952"/>
                </a:lnTo>
                <a:lnTo>
                  <a:pt x="302371" y="336468"/>
                </a:lnTo>
                <a:close/>
              </a:path>
              <a:path w="676275" h="695325">
                <a:moveTo>
                  <a:pt x="676104" y="452728"/>
                </a:moveTo>
                <a:lnTo>
                  <a:pt x="655074" y="452728"/>
                </a:lnTo>
                <a:lnTo>
                  <a:pt x="655977" y="451360"/>
                </a:lnTo>
                <a:lnTo>
                  <a:pt x="656497" y="451360"/>
                </a:lnTo>
                <a:lnTo>
                  <a:pt x="657017" y="449992"/>
                </a:lnTo>
                <a:lnTo>
                  <a:pt x="657605" y="449992"/>
                </a:lnTo>
                <a:lnTo>
                  <a:pt x="657482" y="447257"/>
                </a:lnTo>
                <a:lnTo>
                  <a:pt x="647168" y="398018"/>
                </a:lnTo>
                <a:lnTo>
                  <a:pt x="625232" y="352881"/>
                </a:lnTo>
                <a:lnTo>
                  <a:pt x="593448" y="315952"/>
                </a:lnTo>
                <a:lnTo>
                  <a:pt x="553589" y="287229"/>
                </a:lnTo>
                <a:lnTo>
                  <a:pt x="507427" y="268080"/>
                </a:lnTo>
                <a:lnTo>
                  <a:pt x="456735" y="261242"/>
                </a:lnTo>
                <a:lnTo>
                  <a:pt x="549530" y="261242"/>
                </a:lnTo>
                <a:lnTo>
                  <a:pt x="586487" y="281758"/>
                </a:lnTo>
                <a:lnTo>
                  <a:pt x="622238" y="313216"/>
                </a:lnTo>
                <a:lnTo>
                  <a:pt x="650518" y="352881"/>
                </a:lnTo>
                <a:lnTo>
                  <a:pt x="669992" y="396650"/>
                </a:lnTo>
                <a:lnTo>
                  <a:pt x="676104" y="429476"/>
                </a:lnTo>
                <a:lnTo>
                  <a:pt x="676104" y="452728"/>
                </a:lnTo>
                <a:close/>
              </a:path>
              <a:path w="676275" h="695325">
                <a:moveTo>
                  <a:pt x="102534" y="655156"/>
                </a:moveTo>
                <a:lnTo>
                  <a:pt x="47351" y="607285"/>
                </a:lnTo>
                <a:lnTo>
                  <a:pt x="42017" y="594975"/>
                </a:lnTo>
                <a:lnTo>
                  <a:pt x="43351" y="588136"/>
                </a:lnTo>
                <a:lnTo>
                  <a:pt x="47351" y="581297"/>
                </a:lnTo>
                <a:lnTo>
                  <a:pt x="62397" y="566252"/>
                </a:lnTo>
                <a:lnTo>
                  <a:pt x="55103" y="552574"/>
                </a:lnTo>
                <a:lnTo>
                  <a:pt x="48846" y="540265"/>
                </a:lnTo>
                <a:lnTo>
                  <a:pt x="43640" y="525219"/>
                </a:lnTo>
                <a:lnTo>
                  <a:pt x="39500" y="511542"/>
                </a:lnTo>
                <a:lnTo>
                  <a:pt x="18232" y="511542"/>
                </a:lnTo>
                <a:lnTo>
                  <a:pt x="11142" y="510174"/>
                </a:lnTo>
                <a:lnTo>
                  <a:pt x="5346" y="506071"/>
                </a:lnTo>
                <a:lnTo>
                  <a:pt x="1435" y="500600"/>
                </a:lnTo>
                <a:lnTo>
                  <a:pt x="0" y="492393"/>
                </a:lnTo>
                <a:lnTo>
                  <a:pt x="0" y="433579"/>
                </a:lnTo>
                <a:lnTo>
                  <a:pt x="1435" y="425373"/>
                </a:lnTo>
                <a:lnTo>
                  <a:pt x="5346" y="419902"/>
                </a:lnTo>
                <a:lnTo>
                  <a:pt x="11142" y="415798"/>
                </a:lnTo>
                <a:lnTo>
                  <a:pt x="18232" y="414431"/>
                </a:lnTo>
                <a:lnTo>
                  <a:pt x="39487" y="414431"/>
                </a:lnTo>
                <a:lnTo>
                  <a:pt x="43624" y="400753"/>
                </a:lnTo>
                <a:lnTo>
                  <a:pt x="48827" y="387075"/>
                </a:lnTo>
                <a:lnTo>
                  <a:pt x="55084" y="373398"/>
                </a:lnTo>
                <a:lnTo>
                  <a:pt x="62383" y="359720"/>
                </a:lnTo>
                <a:lnTo>
                  <a:pt x="47338" y="344675"/>
                </a:lnTo>
                <a:lnTo>
                  <a:pt x="43337" y="339204"/>
                </a:lnTo>
                <a:lnTo>
                  <a:pt x="42003" y="332365"/>
                </a:lnTo>
                <a:lnTo>
                  <a:pt x="43337" y="325526"/>
                </a:lnTo>
                <a:lnTo>
                  <a:pt x="47338" y="318687"/>
                </a:lnTo>
                <a:lnTo>
                  <a:pt x="89656" y="276287"/>
                </a:lnTo>
                <a:lnTo>
                  <a:pt x="95685" y="272184"/>
                </a:lnTo>
                <a:lnTo>
                  <a:pt x="102547" y="270816"/>
                </a:lnTo>
                <a:lnTo>
                  <a:pt x="109410" y="272184"/>
                </a:lnTo>
                <a:lnTo>
                  <a:pt x="115438" y="276287"/>
                </a:lnTo>
                <a:lnTo>
                  <a:pt x="130484" y="291332"/>
                </a:lnTo>
                <a:lnTo>
                  <a:pt x="187546" y="291332"/>
                </a:lnTo>
                <a:lnTo>
                  <a:pt x="181918" y="292700"/>
                </a:lnTo>
                <a:lnTo>
                  <a:pt x="177844" y="294068"/>
                </a:lnTo>
                <a:lnTo>
                  <a:pt x="102540" y="294068"/>
                </a:lnTo>
                <a:lnTo>
                  <a:pt x="65406" y="332365"/>
                </a:lnTo>
                <a:lnTo>
                  <a:pt x="87769" y="354249"/>
                </a:lnTo>
                <a:lnTo>
                  <a:pt x="88343" y="359720"/>
                </a:lnTo>
                <a:lnTo>
                  <a:pt x="69059" y="395282"/>
                </a:lnTo>
                <a:lnTo>
                  <a:pt x="57979" y="433579"/>
                </a:lnTo>
                <a:lnTo>
                  <a:pt x="53493" y="436315"/>
                </a:lnTo>
                <a:lnTo>
                  <a:pt x="21884" y="436315"/>
                </a:lnTo>
                <a:lnTo>
                  <a:pt x="21884" y="489657"/>
                </a:lnTo>
                <a:lnTo>
                  <a:pt x="53479" y="489657"/>
                </a:lnTo>
                <a:lnTo>
                  <a:pt x="57965" y="492393"/>
                </a:lnTo>
                <a:lnTo>
                  <a:pt x="69056" y="530690"/>
                </a:lnTo>
                <a:lnTo>
                  <a:pt x="88316" y="566252"/>
                </a:lnTo>
                <a:lnTo>
                  <a:pt x="87755" y="571723"/>
                </a:lnTo>
                <a:lnTo>
                  <a:pt x="65392" y="594975"/>
                </a:lnTo>
                <a:lnTo>
                  <a:pt x="102527" y="631904"/>
                </a:lnTo>
                <a:lnTo>
                  <a:pt x="177814" y="631904"/>
                </a:lnTo>
                <a:lnTo>
                  <a:pt x="181886" y="633272"/>
                </a:lnTo>
                <a:lnTo>
                  <a:pt x="187511" y="634640"/>
                </a:lnTo>
                <a:lnTo>
                  <a:pt x="130470" y="634640"/>
                </a:lnTo>
                <a:lnTo>
                  <a:pt x="115425" y="649685"/>
                </a:lnTo>
                <a:lnTo>
                  <a:pt x="109396" y="653789"/>
                </a:lnTo>
                <a:lnTo>
                  <a:pt x="102534" y="655156"/>
                </a:lnTo>
                <a:close/>
              </a:path>
              <a:path w="676275" h="695325">
                <a:moveTo>
                  <a:pt x="130675" y="317320"/>
                </a:moveTo>
                <a:lnTo>
                  <a:pt x="124903" y="317320"/>
                </a:lnTo>
                <a:lnTo>
                  <a:pt x="102540" y="294068"/>
                </a:lnTo>
                <a:lnTo>
                  <a:pt x="177844" y="294068"/>
                </a:lnTo>
                <a:lnTo>
                  <a:pt x="165622" y="298171"/>
                </a:lnTo>
                <a:lnTo>
                  <a:pt x="149972" y="305010"/>
                </a:lnTo>
                <a:lnTo>
                  <a:pt x="135025" y="314584"/>
                </a:lnTo>
                <a:lnTo>
                  <a:pt x="130675" y="317320"/>
                </a:lnTo>
                <a:close/>
              </a:path>
              <a:path w="676275" h="695325">
                <a:moveTo>
                  <a:pt x="233873" y="596343"/>
                </a:moveTo>
                <a:lnTo>
                  <a:pt x="191948" y="589504"/>
                </a:lnTo>
                <a:lnTo>
                  <a:pt x="155504" y="570355"/>
                </a:lnTo>
                <a:lnTo>
                  <a:pt x="126744" y="541632"/>
                </a:lnTo>
                <a:lnTo>
                  <a:pt x="107871" y="504703"/>
                </a:lnTo>
                <a:lnTo>
                  <a:pt x="101091" y="462302"/>
                </a:lnTo>
                <a:lnTo>
                  <a:pt x="107871" y="421269"/>
                </a:lnTo>
                <a:lnTo>
                  <a:pt x="126744" y="384340"/>
                </a:lnTo>
                <a:lnTo>
                  <a:pt x="155504" y="355617"/>
                </a:lnTo>
                <a:lnTo>
                  <a:pt x="191948" y="336468"/>
                </a:lnTo>
                <a:lnTo>
                  <a:pt x="233873" y="329630"/>
                </a:lnTo>
                <a:lnTo>
                  <a:pt x="263738" y="333733"/>
                </a:lnTo>
                <a:lnTo>
                  <a:pt x="273387" y="336468"/>
                </a:lnTo>
                <a:lnTo>
                  <a:pt x="302371" y="336468"/>
                </a:lnTo>
                <a:lnTo>
                  <a:pt x="289422" y="351514"/>
                </a:lnTo>
                <a:lnTo>
                  <a:pt x="233845" y="351514"/>
                </a:lnTo>
                <a:lnTo>
                  <a:pt x="190719" y="361088"/>
                </a:lnTo>
                <a:lnTo>
                  <a:pt x="155464" y="384340"/>
                </a:lnTo>
                <a:lnTo>
                  <a:pt x="131676" y="419902"/>
                </a:lnTo>
                <a:lnTo>
                  <a:pt x="122947" y="463670"/>
                </a:lnTo>
                <a:lnTo>
                  <a:pt x="131676" y="506071"/>
                </a:lnTo>
                <a:lnTo>
                  <a:pt x="155464" y="541632"/>
                </a:lnTo>
                <a:lnTo>
                  <a:pt x="190719" y="564884"/>
                </a:lnTo>
                <a:lnTo>
                  <a:pt x="233845" y="574459"/>
                </a:lnTo>
                <a:lnTo>
                  <a:pt x="302474" y="574459"/>
                </a:lnTo>
                <a:lnTo>
                  <a:pt x="283093" y="586768"/>
                </a:lnTo>
                <a:lnTo>
                  <a:pt x="233873" y="596343"/>
                </a:lnTo>
                <a:close/>
              </a:path>
              <a:path w="676275" h="695325">
                <a:moveTo>
                  <a:pt x="302474" y="574459"/>
                </a:moveTo>
                <a:lnTo>
                  <a:pt x="233845" y="574459"/>
                </a:lnTo>
                <a:lnTo>
                  <a:pt x="274553" y="566252"/>
                </a:lnTo>
                <a:lnTo>
                  <a:pt x="308501" y="544368"/>
                </a:lnTo>
                <a:lnTo>
                  <a:pt x="332709" y="512909"/>
                </a:lnTo>
                <a:lnTo>
                  <a:pt x="344196" y="474612"/>
                </a:lnTo>
                <a:lnTo>
                  <a:pt x="252693" y="474612"/>
                </a:lnTo>
                <a:lnTo>
                  <a:pt x="245800" y="470509"/>
                </a:lnTo>
                <a:lnTo>
                  <a:pt x="240958" y="466406"/>
                </a:lnTo>
                <a:lnTo>
                  <a:pt x="236102" y="460934"/>
                </a:lnTo>
                <a:lnTo>
                  <a:pt x="233640" y="454096"/>
                </a:lnTo>
                <a:lnTo>
                  <a:pt x="234174" y="445889"/>
                </a:lnTo>
                <a:lnTo>
                  <a:pt x="237323" y="422637"/>
                </a:lnTo>
                <a:lnTo>
                  <a:pt x="242997" y="399385"/>
                </a:lnTo>
                <a:lnTo>
                  <a:pt x="251044" y="376133"/>
                </a:lnTo>
                <a:lnTo>
                  <a:pt x="261310" y="355617"/>
                </a:lnTo>
                <a:lnTo>
                  <a:pt x="247742" y="352881"/>
                </a:lnTo>
                <a:lnTo>
                  <a:pt x="240830" y="352881"/>
                </a:lnTo>
                <a:lnTo>
                  <a:pt x="233845" y="351514"/>
                </a:lnTo>
                <a:lnTo>
                  <a:pt x="289422" y="351514"/>
                </a:lnTo>
                <a:lnTo>
                  <a:pt x="288245" y="352881"/>
                </a:lnTo>
                <a:lnTo>
                  <a:pt x="266308" y="398018"/>
                </a:lnTo>
                <a:lnTo>
                  <a:pt x="255989" y="447257"/>
                </a:lnTo>
                <a:lnTo>
                  <a:pt x="255880" y="449992"/>
                </a:lnTo>
                <a:lnTo>
                  <a:pt x="256468" y="449992"/>
                </a:lnTo>
                <a:lnTo>
                  <a:pt x="257508" y="451360"/>
                </a:lnTo>
                <a:lnTo>
                  <a:pt x="258424" y="452728"/>
                </a:lnTo>
                <a:lnTo>
                  <a:pt x="676104" y="452728"/>
                </a:lnTo>
                <a:lnTo>
                  <a:pt x="676104" y="462302"/>
                </a:lnTo>
                <a:lnTo>
                  <a:pt x="667699" y="470509"/>
                </a:lnTo>
                <a:lnTo>
                  <a:pt x="663103" y="473244"/>
                </a:lnTo>
                <a:lnTo>
                  <a:pt x="366190" y="473244"/>
                </a:lnTo>
                <a:lnTo>
                  <a:pt x="352938" y="521116"/>
                </a:lnTo>
                <a:lnTo>
                  <a:pt x="324010" y="560781"/>
                </a:lnTo>
                <a:lnTo>
                  <a:pt x="302474" y="574459"/>
                </a:lnTo>
                <a:close/>
              </a:path>
              <a:path w="676275" h="695325">
                <a:moveTo>
                  <a:pt x="395770" y="631904"/>
                </a:moveTo>
                <a:lnTo>
                  <a:pt x="365150" y="631904"/>
                </a:lnTo>
                <a:lnTo>
                  <a:pt x="402285" y="594975"/>
                </a:lnTo>
                <a:lnTo>
                  <a:pt x="379922" y="571723"/>
                </a:lnTo>
                <a:lnTo>
                  <a:pt x="379348" y="566252"/>
                </a:lnTo>
                <a:lnTo>
                  <a:pt x="382247" y="562149"/>
                </a:lnTo>
                <a:lnTo>
                  <a:pt x="391220" y="547103"/>
                </a:lnTo>
                <a:lnTo>
                  <a:pt x="398631" y="530690"/>
                </a:lnTo>
                <a:lnTo>
                  <a:pt x="404461" y="515645"/>
                </a:lnTo>
                <a:lnTo>
                  <a:pt x="408686" y="497864"/>
                </a:lnTo>
                <a:lnTo>
                  <a:pt x="409712" y="492393"/>
                </a:lnTo>
                <a:lnTo>
                  <a:pt x="414198" y="489657"/>
                </a:lnTo>
                <a:lnTo>
                  <a:pt x="445834" y="489657"/>
                </a:lnTo>
                <a:lnTo>
                  <a:pt x="445834" y="473244"/>
                </a:lnTo>
                <a:lnTo>
                  <a:pt x="663103" y="473244"/>
                </a:lnTo>
                <a:lnTo>
                  <a:pt x="660805" y="474612"/>
                </a:lnTo>
                <a:lnTo>
                  <a:pt x="467678" y="474612"/>
                </a:lnTo>
                <a:lnTo>
                  <a:pt x="467678" y="492393"/>
                </a:lnTo>
                <a:lnTo>
                  <a:pt x="466242" y="500600"/>
                </a:lnTo>
                <a:lnTo>
                  <a:pt x="462331" y="506071"/>
                </a:lnTo>
                <a:lnTo>
                  <a:pt x="456535" y="510174"/>
                </a:lnTo>
                <a:lnTo>
                  <a:pt x="449445" y="511542"/>
                </a:lnTo>
                <a:lnTo>
                  <a:pt x="428177" y="511542"/>
                </a:lnTo>
                <a:lnTo>
                  <a:pt x="424039" y="525219"/>
                </a:lnTo>
                <a:lnTo>
                  <a:pt x="418837" y="540265"/>
                </a:lnTo>
                <a:lnTo>
                  <a:pt x="412580" y="552574"/>
                </a:lnTo>
                <a:lnTo>
                  <a:pt x="405280" y="566252"/>
                </a:lnTo>
                <a:lnTo>
                  <a:pt x="420326" y="581297"/>
                </a:lnTo>
                <a:lnTo>
                  <a:pt x="424326" y="588136"/>
                </a:lnTo>
                <a:lnTo>
                  <a:pt x="425660" y="594975"/>
                </a:lnTo>
                <a:lnTo>
                  <a:pt x="424326" y="601814"/>
                </a:lnTo>
                <a:lnTo>
                  <a:pt x="420326" y="607285"/>
                </a:lnTo>
                <a:lnTo>
                  <a:pt x="395770" y="631904"/>
                </a:lnTo>
                <a:close/>
              </a:path>
              <a:path w="676275" h="695325">
                <a:moveTo>
                  <a:pt x="177814" y="631904"/>
                </a:moveTo>
                <a:lnTo>
                  <a:pt x="102527" y="631904"/>
                </a:lnTo>
                <a:lnTo>
                  <a:pt x="121169" y="612756"/>
                </a:lnTo>
                <a:lnTo>
                  <a:pt x="124862" y="608653"/>
                </a:lnTo>
                <a:lnTo>
                  <a:pt x="130648" y="608653"/>
                </a:lnTo>
                <a:lnTo>
                  <a:pt x="149944" y="620962"/>
                </a:lnTo>
                <a:lnTo>
                  <a:pt x="165596" y="627801"/>
                </a:lnTo>
                <a:lnTo>
                  <a:pt x="177814" y="631904"/>
                </a:lnTo>
                <a:close/>
              </a:path>
              <a:path w="676275" h="695325">
                <a:moveTo>
                  <a:pt x="281977" y="674305"/>
                </a:moveTo>
                <a:lnTo>
                  <a:pt x="260079" y="674305"/>
                </a:lnTo>
                <a:lnTo>
                  <a:pt x="260079" y="642847"/>
                </a:lnTo>
                <a:lnTo>
                  <a:pt x="263772" y="638743"/>
                </a:lnTo>
                <a:lnTo>
                  <a:pt x="268887" y="637375"/>
                </a:lnTo>
                <a:lnTo>
                  <a:pt x="285773" y="633272"/>
                </a:lnTo>
                <a:lnTo>
                  <a:pt x="302069" y="627801"/>
                </a:lnTo>
                <a:lnTo>
                  <a:pt x="317719" y="620962"/>
                </a:lnTo>
                <a:lnTo>
                  <a:pt x="332666" y="611388"/>
                </a:lnTo>
                <a:lnTo>
                  <a:pt x="337015" y="608653"/>
                </a:lnTo>
                <a:lnTo>
                  <a:pt x="342787" y="608653"/>
                </a:lnTo>
                <a:lnTo>
                  <a:pt x="365150" y="631904"/>
                </a:lnTo>
                <a:lnTo>
                  <a:pt x="395770" y="631904"/>
                </a:lnTo>
                <a:lnTo>
                  <a:pt x="393041" y="634640"/>
                </a:lnTo>
                <a:lnTo>
                  <a:pt x="337207" y="634640"/>
                </a:lnTo>
                <a:lnTo>
                  <a:pt x="324061" y="641479"/>
                </a:lnTo>
                <a:lnTo>
                  <a:pt x="310454" y="648318"/>
                </a:lnTo>
                <a:lnTo>
                  <a:pt x="296415" y="653789"/>
                </a:lnTo>
                <a:lnTo>
                  <a:pt x="281977" y="657892"/>
                </a:lnTo>
                <a:lnTo>
                  <a:pt x="281977" y="674305"/>
                </a:lnTo>
                <a:close/>
              </a:path>
              <a:path w="676275" h="695325">
                <a:moveTo>
                  <a:pt x="272015" y="694821"/>
                </a:moveTo>
                <a:lnTo>
                  <a:pt x="195662" y="694821"/>
                </a:lnTo>
                <a:lnTo>
                  <a:pt x="191046" y="692086"/>
                </a:lnTo>
                <a:lnTo>
                  <a:pt x="187135" y="685247"/>
                </a:lnTo>
                <a:lnTo>
                  <a:pt x="185700" y="678408"/>
                </a:lnTo>
                <a:lnTo>
                  <a:pt x="185700" y="657892"/>
                </a:lnTo>
                <a:lnTo>
                  <a:pt x="171270" y="653789"/>
                </a:lnTo>
                <a:lnTo>
                  <a:pt x="157234" y="648318"/>
                </a:lnTo>
                <a:lnTo>
                  <a:pt x="143624" y="641479"/>
                </a:lnTo>
                <a:lnTo>
                  <a:pt x="130470" y="634640"/>
                </a:lnTo>
                <a:lnTo>
                  <a:pt x="187511" y="634640"/>
                </a:lnTo>
                <a:lnTo>
                  <a:pt x="198762" y="637375"/>
                </a:lnTo>
                <a:lnTo>
                  <a:pt x="203891" y="638743"/>
                </a:lnTo>
                <a:lnTo>
                  <a:pt x="207571" y="642847"/>
                </a:lnTo>
                <a:lnTo>
                  <a:pt x="207571" y="674305"/>
                </a:lnTo>
                <a:lnTo>
                  <a:pt x="281977" y="674305"/>
                </a:lnTo>
                <a:lnTo>
                  <a:pt x="281977" y="678408"/>
                </a:lnTo>
                <a:lnTo>
                  <a:pt x="280542" y="685247"/>
                </a:lnTo>
                <a:lnTo>
                  <a:pt x="276631" y="692086"/>
                </a:lnTo>
                <a:lnTo>
                  <a:pt x="272015" y="694821"/>
                </a:lnTo>
                <a:close/>
              </a:path>
              <a:path w="676275" h="695325">
                <a:moveTo>
                  <a:pt x="365143" y="655156"/>
                </a:moveTo>
                <a:lnTo>
                  <a:pt x="358281" y="653789"/>
                </a:lnTo>
                <a:lnTo>
                  <a:pt x="352252" y="649685"/>
                </a:lnTo>
                <a:lnTo>
                  <a:pt x="337207" y="634640"/>
                </a:lnTo>
                <a:lnTo>
                  <a:pt x="393041" y="634640"/>
                </a:lnTo>
                <a:lnTo>
                  <a:pt x="378035" y="649685"/>
                </a:lnTo>
                <a:lnTo>
                  <a:pt x="372006" y="653789"/>
                </a:lnTo>
                <a:lnTo>
                  <a:pt x="365143" y="655156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0079" y="3308967"/>
            <a:ext cx="1753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600" b="1" spc="-3" dirty="0">
                <a:solidFill>
                  <a:srgbClr val="1B365C"/>
                </a:solidFill>
                <a:latin typeface="Calibri"/>
                <a:cs typeface="Calibri"/>
              </a:rPr>
              <a:t>12-Month</a:t>
            </a:r>
            <a:r>
              <a:rPr sz="1600" b="1" spc="-9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600" b="1" spc="47" dirty="0">
                <a:solidFill>
                  <a:srgbClr val="1B365C"/>
                </a:solidFill>
                <a:latin typeface="Calibri"/>
                <a:cs typeface="Calibri"/>
              </a:rPr>
              <a:t>Roadmap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73139" y="3308967"/>
            <a:ext cx="16459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600" b="1" spc="57" dirty="0">
                <a:solidFill>
                  <a:srgbClr val="1B365C"/>
                </a:solidFill>
                <a:latin typeface="Calibri"/>
                <a:cs typeface="Calibri"/>
              </a:rPr>
              <a:t>Strategic</a:t>
            </a:r>
            <a:r>
              <a:rPr sz="1600" b="1" spc="-8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600" b="1" spc="33" dirty="0">
                <a:solidFill>
                  <a:srgbClr val="1B365C"/>
                </a:solidFill>
                <a:latin typeface="Calibri"/>
                <a:cs typeface="Calibri"/>
              </a:rPr>
              <a:t>Advisory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04706" y="4991784"/>
            <a:ext cx="2782569" cy="148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indent="-423" algn="ctr" defTabSz="609630">
              <a:lnSpc>
                <a:spcPct val="116100"/>
              </a:lnSpc>
            </a:pP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Includes </a:t>
            </a:r>
            <a:r>
              <a:rPr sz="1400" spc="-23" dirty="0">
                <a:solidFill>
                  <a:srgbClr val="1B365C"/>
                </a:solidFill>
                <a:latin typeface="Calibri"/>
                <a:cs typeface="Calibri"/>
              </a:rPr>
              <a:t>5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hours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of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tailored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advisory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support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align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funding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pursuits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with 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organizational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priorities.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Additional 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strategy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sessions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can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be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engaged</a:t>
            </a:r>
            <a:r>
              <a:rPr sz="1400" spc="-4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ad-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hoc,</a:t>
            </a:r>
            <a:r>
              <a:rPr sz="1400" spc="-3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giving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you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-3" dirty="0">
                <a:solidFill>
                  <a:srgbClr val="1B365C"/>
                </a:solidFill>
                <a:latin typeface="Calibri"/>
                <a:cs typeface="Calibri"/>
              </a:rPr>
              <a:t>expert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guidance</a:t>
            </a:r>
            <a:r>
              <a:rPr sz="1400" spc="-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when 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and</a:t>
            </a:r>
            <a:r>
              <a:rPr sz="1400" spc="-4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B365C"/>
                </a:solidFill>
                <a:latin typeface="Calibri"/>
                <a:cs typeface="Calibri"/>
              </a:rPr>
              <a:t>where</a:t>
            </a:r>
            <a:r>
              <a:rPr sz="1400" spc="-4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you</a:t>
            </a:r>
            <a:r>
              <a:rPr sz="1400" spc="-4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need</a:t>
            </a:r>
            <a:r>
              <a:rPr sz="1400" spc="-4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it</a:t>
            </a:r>
            <a:r>
              <a:rPr sz="1400" spc="-4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most.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64583" y="3819834"/>
            <a:ext cx="1009227" cy="1009227"/>
          </a:xfrm>
          <a:custGeom>
            <a:avLst/>
            <a:gdLst/>
            <a:ahLst/>
            <a:cxnLst/>
            <a:rect l="l" t="t" r="r" b="b"/>
            <a:pathLst>
              <a:path w="1513840" h="1513840">
                <a:moveTo>
                  <a:pt x="1513649" y="1513649"/>
                </a:moveTo>
                <a:lnTo>
                  <a:pt x="0" y="1513649"/>
                </a:lnTo>
                <a:lnTo>
                  <a:pt x="0" y="0"/>
                </a:lnTo>
                <a:lnTo>
                  <a:pt x="756810" y="0"/>
                </a:lnTo>
                <a:lnTo>
                  <a:pt x="708962" y="1488"/>
                </a:lnTo>
                <a:lnTo>
                  <a:pt x="661890" y="5896"/>
                </a:lnTo>
                <a:lnTo>
                  <a:pt x="615698" y="13134"/>
                </a:lnTo>
                <a:lnTo>
                  <a:pt x="570474" y="23113"/>
                </a:lnTo>
                <a:lnTo>
                  <a:pt x="526308" y="35745"/>
                </a:lnTo>
                <a:lnTo>
                  <a:pt x="483287" y="50942"/>
                </a:lnTo>
                <a:lnTo>
                  <a:pt x="441501" y="68614"/>
                </a:lnTo>
                <a:lnTo>
                  <a:pt x="401037" y="88673"/>
                </a:lnTo>
                <a:lnTo>
                  <a:pt x="361985" y="111030"/>
                </a:lnTo>
                <a:lnTo>
                  <a:pt x="324434" y="135597"/>
                </a:lnTo>
                <a:lnTo>
                  <a:pt x="288472" y="162285"/>
                </a:lnTo>
                <a:lnTo>
                  <a:pt x="254187" y="191004"/>
                </a:lnTo>
                <a:lnTo>
                  <a:pt x="221668" y="221668"/>
                </a:lnTo>
                <a:lnTo>
                  <a:pt x="191005" y="254187"/>
                </a:lnTo>
                <a:lnTo>
                  <a:pt x="162285" y="288471"/>
                </a:lnTo>
                <a:lnTo>
                  <a:pt x="135597" y="324434"/>
                </a:lnTo>
                <a:lnTo>
                  <a:pt x="111031" y="361985"/>
                </a:lnTo>
                <a:lnTo>
                  <a:pt x="88674" y="401037"/>
                </a:lnTo>
                <a:lnTo>
                  <a:pt x="68615" y="441500"/>
                </a:lnTo>
                <a:lnTo>
                  <a:pt x="50943" y="483287"/>
                </a:lnTo>
                <a:lnTo>
                  <a:pt x="35746" y="526308"/>
                </a:lnTo>
                <a:lnTo>
                  <a:pt x="23114" y="570474"/>
                </a:lnTo>
                <a:lnTo>
                  <a:pt x="13134" y="615698"/>
                </a:lnTo>
                <a:lnTo>
                  <a:pt x="5896" y="661890"/>
                </a:lnTo>
                <a:lnTo>
                  <a:pt x="1489" y="708962"/>
                </a:lnTo>
                <a:lnTo>
                  <a:pt x="1" y="756790"/>
                </a:lnTo>
                <a:lnTo>
                  <a:pt x="1489" y="804687"/>
                </a:lnTo>
                <a:lnTo>
                  <a:pt x="5896" y="851759"/>
                </a:lnTo>
                <a:lnTo>
                  <a:pt x="13134" y="897951"/>
                </a:lnTo>
                <a:lnTo>
                  <a:pt x="23114" y="943174"/>
                </a:lnTo>
                <a:lnTo>
                  <a:pt x="35746" y="987341"/>
                </a:lnTo>
                <a:lnTo>
                  <a:pt x="50943" y="1030362"/>
                </a:lnTo>
                <a:lnTo>
                  <a:pt x="68615" y="1072148"/>
                </a:lnTo>
                <a:lnTo>
                  <a:pt x="88674" y="1112611"/>
                </a:lnTo>
                <a:lnTo>
                  <a:pt x="111031" y="1151663"/>
                </a:lnTo>
                <a:lnTo>
                  <a:pt x="135597" y="1189214"/>
                </a:lnTo>
                <a:lnTo>
                  <a:pt x="162285" y="1225177"/>
                </a:lnTo>
                <a:lnTo>
                  <a:pt x="191005" y="1259462"/>
                </a:lnTo>
                <a:lnTo>
                  <a:pt x="221668" y="1291980"/>
                </a:lnTo>
                <a:lnTo>
                  <a:pt x="254187" y="1322644"/>
                </a:lnTo>
                <a:lnTo>
                  <a:pt x="288472" y="1351363"/>
                </a:lnTo>
                <a:lnTo>
                  <a:pt x="324434" y="1378051"/>
                </a:lnTo>
                <a:lnTo>
                  <a:pt x="361985" y="1402618"/>
                </a:lnTo>
                <a:lnTo>
                  <a:pt x="401037" y="1424975"/>
                </a:lnTo>
                <a:lnTo>
                  <a:pt x="441501" y="1445034"/>
                </a:lnTo>
                <a:lnTo>
                  <a:pt x="483287" y="1462706"/>
                </a:lnTo>
                <a:lnTo>
                  <a:pt x="526308" y="1477902"/>
                </a:lnTo>
                <a:lnTo>
                  <a:pt x="570474" y="1490535"/>
                </a:lnTo>
                <a:lnTo>
                  <a:pt x="615698" y="1500514"/>
                </a:lnTo>
                <a:lnTo>
                  <a:pt x="661890" y="1507752"/>
                </a:lnTo>
                <a:lnTo>
                  <a:pt x="708962" y="1512160"/>
                </a:lnTo>
                <a:lnTo>
                  <a:pt x="756830" y="1513649"/>
                </a:lnTo>
                <a:lnTo>
                  <a:pt x="1513649" y="1513649"/>
                </a:lnTo>
                <a:close/>
              </a:path>
              <a:path w="1513840" h="1513840">
                <a:moveTo>
                  <a:pt x="756830" y="1513649"/>
                </a:moveTo>
                <a:lnTo>
                  <a:pt x="708962" y="1512160"/>
                </a:lnTo>
                <a:lnTo>
                  <a:pt x="661890" y="1507752"/>
                </a:lnTo>
                <a:lnTo>
                  <a:pt x="615698" y="1500514"/>
                </a:lnTo>
                <a:lnTo>
                  <a:pt x="570474" y="1490535"/>
                </a:lnTo>
                <a:lnTo>
                  <a:pt x="526308" y="1477902"/>
                </a:lnTo>
                <a:lnTo>
                  <a:pt x="483287" y="1462706"/>
                </a:lnTo>
                <a:lnTo>
                  <a:pt x="441501" y="1445034"/>
                </a:lnTo>
                <a:lnTo>
                  <a:pt x="401037" y="1424975"/>
                </a:lnTo>
                <a:lnTo>
                  <a:pt x="361985" y="1402618"/>
                </a:lnTo>
                <a:lnTo>
                  <a:pt x="324434" y="1378051"/>
                </a:lnTo>
                <a:lnTo>
                  <a:pt x="288472" y="1351363"/>
                </a:lnTo>
                <a:lnTo>
                  <a:pt x="254187" y="1322644"/>
                </a:lnTo>
                <a:lnTo>
                  <a:pt x="221668" y="1291980"/>
                </a:lnTo>
                <a:lnTo>
                  <a:pt x="191005" y="1259462"/>
                </a:lnTo>
                <a:lnTo>
                  <a:pt x="162285" y="1225177"/>
                </a:lnTo>
                <a:lnTo>
                  <a:pt x="135597" y="1189214"/>
                </a:lnTo>
                <a:lnTo>
                  <a:pt x="111031" y="1151663"/>
                </a:lnTo>
                <a:lnTo>
                  <a:pt x="88674" y="1112611"/>
                </a:lnTo>
                <a:lnTo>
                  <a:pt x="68615" y="1072148"/>
                </a:lnTo>
                <a:lnTo>
                  <a:pt x="50943" y="1030362"/>
                </a:lnTo>
                <a:lnTo>
                  <a:pt x="35746" y="987341"/>
                </a:lnTo>
                <a:lnTo>
                  <a:pt x="23114" y="943174"/>
                </a:lnTo>
                <a:lnTo>
                  <a:pt x="13134" y="897951"/>
                </a:lnTo>
                <a:lnTo>
                  <a:pt x="5896" y="851759"/>
                </a:lnTo>
                <a:lnTo>
                  <a:pt x="1489" y="804687"/>
                </a:lnTo>
                <a:lnTo>
                  <a:pt x="1" y="756859"/>
                </a:lnTo>
                <a:lnTo>
                  <a:pt x="1489" y="708962"/>
                </a:lnTo>
                <a:lnTo>
                  <a:pt x="5896" y="661890"/>
                </a:lnTo>
                <a:lnTo>
                  <a:pt x="13134" y="615698"/>
                </a:lnTo>
                <a:lnTo>
                  <a:pt x="23114" y="570474"/>
                </a:lnTo>
                <a:lnTo>
                  <a:pt x="35746" y="526308"/>
                </a:lnTo>
                <a:lnTo>
                  <a:pt x="50943" y="483287"/>
                </a:lnTo>
                <a:lnTo>
                  <a:pt x="68615" y="441500"/>
                </a:lnTo>
                <a:lnTo>
                  <a:pt x="88674" y="401037"/>
                </a:lnTo>
                <a:lnTo>
                  <a:pt x="111031" y="361985"/>
                </a:lnTo>
                <a:lnTo>
                  <a:pt x="135597" y="324434"/>
                </a:lnTo>
                <a:lnTo>
                  <a:pt x="162285" y="288471"/>
                </a:lnTo>
                <a:lnTo>
                  <a:pt x="191005" y="254187"/>
                </a:lnTo>
                <a:lnTo>
                  <a:pt x="221668" y="221668"/>
                </a:lnTo>
                <a:lnTo>
                  <a:pt x="254187" y="191004"/>
                </a:lnTo>
                <a:lnTo>
                  <a:pt x="288472" y="162285"/>
                </a:lnTo>
                <a:lnTo>
                  <a:pt x="324434" y="135597"/>
                </a:lnTo>
                <a:lnTo>
                  <a:pt x="361985" y="111030"/>
                </a:lnTo>
                <a:lnTo>
                  <a:pt x="401037" y="88673"/>
                </a:lnTo>
                <a:lnTo>
                  <a:pt x="441501" y="68614"/>
                </a:lnTo>
                <a:lnTo>
                  <a:pt x="483287" y="50942"/>
                </a:lnTo>
                <a:lnTo>
                  <a:pt x="526308" y="35745"/>
                </a:lnTo>
                <a:lnTo>
                  <a:pt x="570474" y="23113"/>
                </a:lnTo>
                <a:lnTo>
                  <a:pt x="615698" y="13134"/>
                </a:lnTo>
                <a:lnTo>
                  <a:pt x="661890" y="5896"/>
                </a:lnTo>
                <a:lnTo>
                  <a:pt x="708962" y="1488"/>
                </a:lnTo>
                <a:lnTo>
                  <a:pt x="756810" y="0"/>
                </a:lnTo>
                <a:lnTo>
                  <a:pt x="1513649" y="756859"/>
                </a:lnTo>
                <a:lnTo>
                  <a:pt x="1512161" y="804687"/>
                </a:lnTo>
                <a:lnTo>
                  <a:pt x="1507753" y="851759"/>
                </a:lnTo>
                <a:lnTo>
                  <a:pt x="1500516" y="897951"/>
                </a:lnTo>
                <a:lnTo>
                  <a:pt x="1490536" y="943174"/>
                </a:lnTo>
                <a:lnTo>
                  <a:pt x="1477904" y="987341"/>
                </a:lnTo>
                <a:lnTo>
                  <a:pt x="1462707" y="1030362"/>
                </a:lnTo>
                <a:lnTo>
                  <a:pt x="1445035" y="1072148"/>
                </a:lnTo>
                <a:lnTo>
                  <a:pt x="1424976" y="1112611"/>
                </a:lnTo>
                <a:lnTo>
                  <a:pt x="1402619" y="1151663"/>
                </a:lnTo>
                <a:lnTo>
                  <a:pt x="1378052" y="1189214"/>
                </a:lnTo>
                <a:lnTo>
                  <a:pt x="1351364" y="1225177"/>
                </a:lnTo>
                <a:lnTo>
                  <a:pt x="1322644" y="1259462"/>
                </a:lnTo>
                <a:lnTo>
                  <a:pt x="1291981" y="1291980"/>
                </a:lnTo>
                <a:lnTo>
                  <a:pt x="1259462" y="1322644"/>
                </a:lnTo>
                <a:lnTo>
                  <a:pt x="1225178" y="1351363"/>
                </a:lnTo>
                <a:lnTo>
                  <a:pt x="1189215" y="1378051"/>
                </a:lnTo>
                <a:lnTo>
                  <a:pt x="1151664" y="1402618"/>
                </a:lnTo>
                <a:lnTo>
                  <a:pt x="1112612" y="1424975"/>
                </a:lnTo>
                <a:lnTo>
                  <a:pt x="1072148" y="1445034"/>
                </a:lnTo>
                <a:lnTo>
                  <a:pt x="1030362" y="1462706"/>
                </a:lnTo>
                <a:lnTo>
                  <a:pt x="987341" y="1477902"/>
                </a:lnTo>
                <a:lnTo>
                  <a:pt x="943175" y="1490535"/>
                </a:lnTo>
                <a:lnTo>
                  <a:pt x="897951" y="1500514"/>
                </a:lnTo>
                <a:lnTo>
                  <a:pt x="851759" y="1507752"/>
                </a:lnTo>
                <a:lnTo>
                  <a:pt x="804688" y="1512160"/>
                </a:lnTo>
                <a:lnTo>
                  <a:pt x="756830" y="1513649"/>
                </a:lnTo>
                <a:close/>
              </a:path>
              <a:path w="1513840" h="1513840">
                <a:moveTo>
                  <a:pt x="1513649" y="756859"/>
                </a:moveTo>
                <a:lnTo>
                  <a:pt x="756810" y="0"/>
                </a:lnTo>
                <a:lnTo>
                  <a:pt x="804688" y="1488"/>
                </a:lnTo>
                <a:lnTo>
                  <a:pt x="851759" y="5896"/>
                </a:lnTo>
                <a:lnTo>
                  <a:pt x="897951" y="13134"/>
                </a:lnTo>
                <a:lnTo>
                  <a:pt x="943175" y="23113"/>
                </a:lnTo>
                <a:lnTo>
                  <a:pt x="987341" y="35745"/>
                </a:lnTo>
                <a:lnTo>
                  <a:pt x="1030362" y="50942"/>
                </a:lnTo>
                <a:lnTo>
                  <a:pt x="1072148" y="68614"/>
                </a:lnTo>
                <a:lnTo>
                  <a:pt x="1112612" y="88673"/>
                </a:lnTo>
                <a:lnTo>
                  <a:pt x="1151664" y="111030"/>
                </a:lnTo>
                <a:lnTo>
                  <a:pt x="1189215" y="135597"/>
                </a:lnTo>
                <a:lnTo>
                  <a:pt x="1225178" y="162285"/>
                </a:lnTo>
                <a:lnTo>
                  <a:pt x="1259462" y="191004"/>
                </a:lnTo>
                <a:lnTo>
                  <a:pt x="1291981" y="221668"/>
                </a:lnTo>
                <a:lnTo>
                  <a:pt x="1322644" y="254187"/>
                </a:lnTo>
                <a:lnTo>
                  <a:pt x="1351364" y="288471"/>
                </a:lnTo>
                <a:lnTo>
                  <a:pt x="1378052" y="324434"/>
                </a:lnTo>
                <a:lnTo>
                  <a:pt x="1402619" y="361985"/>
                </a:lnTo>
                <a:lnTo>
                  <a:pt x="1424976" y="401037"/>
                </a:lnTo>
                <a:lnTo>
                  <a:pt x="1445035" y="441500"/>
                </a:lnTo>
                <a:lnTo>
                  <a:pt x="1462707" y="483287"/>
                </a:lnTo>
                <a:lnTo>
                  <a:pt x="1477904" y="526308"/>
                </a:lnTo>
                <a:lnTo>
                  <a:pt x="1490536" y="570474"/>
                </a:lnTo>
                <a:lnTo>
                  <a:pt x="1500516" y="615698"/>
                </a:lnTo>
                <a:lnTo>
                  <a:pt x="1507753" y="661890"/>
                </a:lnTo>
                <a:lnTo>
                  <a:pt x="1512161" y="708962"/>
                </a:lnTo>
                <a:lnTo>
                  <a:pt x="1513649" y="756790"/>
                </a:lnTo>
                <a:close/>
              </a:path>
              <a:path w="1513840" h="1513840">
                <a:moveTo>
                  <a:pt x="1513649" y="1513649"/>
                </a:moveTo>
                <a:lnTo>
                  <a:pt x="756830" y="1513649"/>
                </a:lnTo>
                <a:lnTo>
                  <a:pt x="804688" y="1512160"/>
                </a:lnTo>
                <a:lnTo>
                  <a:pt x="851759" y="1507752"/>
                </a:lnTo>
                <a:lnTo>
                  <a:pt x="897951" y="1500514"/>
                </a:lnTo>
                <a:lnTo>
                  <a:pt x="943175" y="1490535"/>
                </a:lnTo>
                <a:lnTo>
                  <a:pt x="987341" y="1477902"/>
                </a:lnTo>
                <a:lnTo>
                  <a:pt x="1030362" y="1462706"/>
                </a:lnTo>
                <a:lnTo>
                  <a:pt x="1072148" y="1445034"/>
                </a:lnTo>
                <a:lnTo>
                  <a:pt x="1112612" y="1424975"/>
                </a:lnTo>
                <a:lnTo>
                  <a:pt x="1151664" y="1402618"/>
                </a:lnTo>
                <a:lnTo>
                  <a:pt x="1189215" y="1378051"/>
                </a:lnTo>
                <a:lnTo>
                  <a:pt x="1225178" y="1351363"/>
                </a:lnTo>
                <a:lnTo>
                  <a:pt x="1259462" y="1322644"/>
                </a:lnTo>
                <a:lnTo>
                  <a:pt x="1291981" y="1291980"/>
                </a:lnTo>
                <a:lnTo>
                  <a:pt x="1322644" y="1259462"/>
                </a:lnTo>
                <a:lnTo>
                  <a:pt x="1351364" y="1225177"/>
                </a:lnTo>
                <a:lnTo>
                  <a:pt x="1378052" y="1189214"/>
                </a:lnTo>
                <a:lnTo>
                  <a:pt x="1402619" y="1151663"/>
                </a:lnTo>
                <a:lnTo>
                  <a:pt x="1424976" y="1112611"/>
                </a:lnTo>
                <a:lnTo>
                  <a:pt x="1445035" y="1072148"/>
                </a:lnTo>
                <a:lnTo>
                  <a:pt x="1462707" y="1030362"/>
                </a:lnTo>
                <a:lnTo>
                  <a:pt x="1477904" y="987341"/>
                </a:lnTo>
                <a:lnTo>
                  <a:pt x="1490536" y="943174"/>
                </a:lnTo>
                <a:lnTo>
                  <a:pt x="1500516" y="897951"/>
                </a:lnTo>
                <a:lnTo>
                  <a:pt x="1507753" y="851759"/>
                </a:lnTo>
                <a:lnTo>
                  <a:pt x="1512161" y="804687"/>
                </a:lnTo>
                <a:lnTo>
                  <a:pt x="1513649" y="756859"/>
                </a:lnTo>
                <a:lnTo>
                  <a:pt x="1513649" y="1513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64583" y="4324362"/>
            <a:ext cx="1009227" cy="504613"/>
          </a:xfrm>
          <a:custGeom>
            <a:avLst/>
            <a:gdLst/>
            <a:ahLst/>
            <a:cxnLst/>
            <a:rect l="l" t="t" r="r" b="b"/>
            <a:pathLst>
              <a:path w="1513840" h="756920">
                <a:moveTo>
                  <a:pt x="0" y="16"/>
                </a:moveTo>
                <a:lnTo>
                  <a:pt x="1488" y="47860"/>
                </a:lnTo>
                <a:lnTo>
                  <a:pt x="5895" y="94929"/>
                </a:lnTo>
                <a:lnTo>
                  <a:pt x="13133" y="141119"/>
                </a:lnTo>
                <a:lnTo>
                  <a:pt x="23112" y="186341"/>
                </a:lnTo>
                <a:lnTo>
                  <a:pt x="35744" y="230505"/>
                </a:lnTo>
                <a:lnTo>
                  <a:pt x="50940" y="273524"/>
                </a:lnTo>
                <a:lnTo>
                  <a:pt x="68611" y="315309"/>
                </a:lnTo>
                <a:lnTo>
                  <a:pt x="88669" y="355770"/>
                </a:lnTo>
                <a:lnTo>
                  <a:pt x="111025" y="394820"/>
                </a:lnTo>
                <a:lnTo>
                  <a:pt x="135591" y="432370"/>
                </a:lnTo>
                <a:lnTo>
                  <a:pt x="162277" y="468331"/>
                </a:lnTo>
                <a:lnTo>
                  <a:pt x="190996" y="502614"/>
                </a:lnTo>
                <a:lnTo>
                  <a:pt x="221658" y="535131"/>
                </a:lnTo>
                <a:lnTo>
                  <a:pt x="254175" y="565793"/>
                </a:lnTo>
                <a:lnTo>
                  <a:pt x="288458" y="594512"/>
                </a:lnTo>
                <a:lnTo>
                  <a:pt x="324419" y="621198"/>
                </a:lnTo>
                <a:lnTo>
                  <a:pt x="361969" y="645764"/>
                </a:lnTo>
                <a:lnTo>
                  <a:pt x="401019" y="668120"/>
                </a:lnTo>
                <a:lnTo>
                  <a:pt x="441480" y="688178"/>
                </a:lnTo>
                <a:lnTo>
                  <a:pt x="483265" y="705849"/>
                </a:lnTo>
                <a:lnTo>
                  <a:pt x="526284" y="721045"/>
                </a:lnTo>
                <a:lnTo>
                  <a:pt x="570448" y="733677"/>
                </a:lnTo>
                <a:lnTo>
                  <a:pt x="615670" y="743656"/>
                </a:lnTo>
                <a:lnTo>
                  <a:pt x="661860" y="750894"/>
                </a:lnTo>
                <a:lnTo>
                  <a:pt x="708929" y="755301"/>
                </a:lnTo>
                <a:lnTo>
                  <a:pt x="756790" y="756790"/>
                </a:lnTo>
                <a:lnTo>
                  <a:pt x="804651" y="755301"/>
                </a:lnTo>
                <a:lnTo>
                  <a:pt x="851720" y="750894"/>
                </a:lnTo>
                <a:lnTo>
                  <a:pt x="897910" y="743656"/>
                </a:lnTo>
                <a:lnTo>
                  <a:pt x="943132" y="733677"/>
                </a:lnTo>
                <a:lnTo>
                  <a:pt x="987296" y="721045"/>
                </a:lnTo>
                <a:lnTo>
                  <a:pt x="1030315" y="705849"/>
                </a:lnTo>
                <a:lnTo>
                  <a:pt x="1072100" y="688178"/>
                </a:lnTo>
                <a:lnTo>
                  <a:pt x="1112561" y="668120"/>
                </a:lnTo>
                <a:lnTo>
                  <a:pt x="1151611" y="645764"/>
                </a:lnTo>
                <a:lnTo>
                  <a:pt x="1189161" y="621198"/>
                </a:lnTo>
                <a:lnTo>
                  <a:pt x="1225122" y="594512"/>
                </a:lnTo>
                <a:lnTo>
                  <a:pt x="1259405" y="565793"/>
                </a:lnTo>
                <a:lnTo>
                  <a:pt x="1291922" y="535131"/>
                </a:lnTo>
                <a:lnTo>
                  <a:pt x="1322584" y="502614"/>
                </a:lnTo>
                <a:lnTo>
                  <a:pt x="1351303" y="468331"/>
                </a:lnTo>
                <a:lnTo>
                  <a:pt x="1377989" y="432370"/>
                </a:lnTo>
                <a:lnTo>
                  <a:pt x="1402555" y="394820"/>
                </a:lnTo>
                <a:lnTo>
                  <a:pt x="1424911" y="355770"/>
                </a:lnTo>
                <a:lnTo>
                  <a:pt x="1444969" y="315309"/>
                </a:lnTo>
                <a:lnTo>
                  <a:pt x="1462640" y="273524"/>
                </a:lnTo>
                <a:lnTo>
                  <a:pt x="1477836" y="230505"/>
                </a:lnTo>
                <a:lnTo>
                  <a:pt x="1490468" y="186341"/>
                </a:lnTo>
                <a:lnTo>
                  <a:pt x="1500447" y="141119"/>
                </a:lnTo>
                <a:lnTo>
                  <a:pt x="1507684" y="94929"/>
                </a:lnTo>
                <a:lnTo>
                  <a:pt x="1512092" y="47860"/>
                </a:lnTo>
                <a:lnTo>
                  <a:pt x="1513581" y="0"/>
                </a:lnTo>
              </a:path>
            </a:pathLst>
          </a:custGeom>
          <a:ln w="209549">
            <a:solidFill>
              <a:srgbClr val="F57C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69124" y="3819835"/>
            <a:ext cx="504613" cy="504613"/>
          </a:xfrm>
          <a:custGeom>
            <a:avLst/>
            <a:gdLst/>
            <a:ahLst/>
            <a:cxnLst/>
            <a:rect l="l" t="t" r="r" b="b"/>
            <a:pathLst>
              <a:path w="756919" h="756920">
                <a:moveTo>
                  <a:pt x="756771" y="756789"/>
                </a:moveTo>
                <a:lnTo>
                  <a:pt x="755282" y="708929"/>
                </a:lnTo>
                <a:lnTo>
                  <a:pt x="750874" y="661860"/>
                </a:lnTo>
                <a:lnTo>
                  <a:pt x="743637" y="615670"/>
                </a:lnTo>
                <a:lnTo>
                  <a:pt x="733658" y="570448"/>
                </a:lnTo>
                <a:lnTo>
                  <a:pt x="721026" y="526284"/>
                </a:lnTo>
                <a:lnTo>
                  <a:pt x="705830" y="483265"/>
                </a:lnTo>
                <a:lnTo>
                  <a:pt x="688159" y="441480"/>
                </a:lnTo>
                <a:lnTo>
                  <a:pt x="668101" y="401019"/>
                </a:lnTo>
                <a:lnTo>
                  <a:pt x="645745" y="361969"/>
                </a:lnTo>
                <a:lnTo>
                  <a:pt x="621179" y="324419"/>
                </a:lnTo>
                <a:lnTo>
                  <a:pt x="594493" y="288458"/>
                </a:lnTo>
                <a:lnTo>
                  <a:pt x="565774" y="254175"/>
                </a:lnTo>
                <a:lnTo>
                  <a:pt x="535112" y="221658"/>
                </a:lnTo>
                <a:lnTo>
                  <a:pt x="502595" y="190996"/>
                </a:lnTo>
                <a:lnTo>
                  <a:pt x="468312" y="162277"/>
                </a:lnTo>
                <a:lnTo>
                  <a:pt x="432351" y="135591"/>
                </a:lnTo>
                <a:lnTo>
                  <a:pt x="394801" y="111025"/>
                </a:lnTo>
                <a:lnTo>
                  <a:pt x="355751" y="88669"/>
                </a:lnTo>
                <a:lnTo>
                  <a:pt x="315289" y="68611"/>
                </a:lnTo>
                <a:lnTo>
                  <a:pt x="273505" y="50940"/>
                </a:lnTo>
                <a:lnTo>
                  <a:pt x="230486" y="35744"/>
                </a:lnTo>
                <a:lnTo>
                  <a:pt x="186322" y="23112"/>
                </a:lnTo>
                <a:lnTo>
                  <a:pt x="141100" y="13133"/>
                </a:lnTo>
                <a:lnTo>
                  <a:pt x="94910" y="5895"/>
                </a:lnTo>
                <a:lnTo>
                  <a:pt x="47841" y="1488"/>
                </a:lnTo>
                <a:lnTo>
                  <a:pt x="0" y="0"/>
                </a:lnTo>
              </a:path>
            </a:pathLst>
          </a:custGeom>
          <a:ln w="209549">
            <a:solidFill>
              <a:srgbClr val="F57C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487027" y="4080988"/>
            <a:ext cx="364913" cy="487257"/>
          </a:xfrm>
          <a:custGeom>
            <a:avLst/>
            <a:gdLst/>
            <a:ahLst/>
            <a:cxnLst/>
            <a:rect l="l" t="t" r="r" b="b"/>
            <a:pathLst>
              <a:path w="547369" h="730884">
                <a:moveTo>
                  <a:pt x="546921" y="713134"/>
                </a:moveTo>
                <a:lnTo>
                  <a:pt x="529249" y="713134"/>
                </a:lnTo>
                <a:lnTo>
                  <a:pt x="529249" y="17671"/>
                </a:lnTo>
                <a:lnTo>
                  <a:pt x="154236" y="17671"/>
                </a:lnTo>
                <a:lnTo>
                  <a:pt x="150280" y="13715"/>
                </a:lnTo>
                <a:lnTo>
                  <a:pt x="150280" y="3956"/>
                </a:lnTo>
                <a:lnTo>
                  <a:pt x="154236" y="0"/>
                </a:lnTo>
                <a:lnTo>
                  <a:pt x="542965" y="0"/>
                </a:lnTo>
                <a:lnTo>
                  <a:pt x="546921" y="3956"/>
                </a:lnTo>
                <a:lnTo>
                  <a:pt x="546921" y="713134"/>
                </a:lnTo>
                <a:close/>
              </a:path>
              <a:path w="547369" h="730884">
                <a:moveTo>
                  <a:pt x="542965" y="730806"/>
                </a:moveTo>
                <a:lnTo>
                  <a:pt x="538085" y="730806"/>
                </a:lnTo>
                <a:lnTo>
                  <a:pt x="3956" y="730806"/>
                </a:lnTo>
                <a:lnTo>
                  <a:pt x="0" y="726850"/>
                </a:lnTo>
                <a:lnTo>
                  <a:pt x="0" y="154236"/>
                </a:lnTo>
                <a:lnTo>
                  <a:pt x="3956" y="150280"/>
                </a:lnTo>
                <a:lnTo>
                  <a:pt x="13715" y="150280"/>
                </a:lnTo>
                <a:lnTo>
                  <a:pt x="17671" y="154236"/>
                </a:lnTo>
                <a:lnTo>
                  <a:pt x="17671" y="713134"/>
                </a:lnTo>
                <a:lnTo>
                  <a:pt x="546921" y="713134"/>
                </a:lnTo>
                <a:lnTo>
                  <a:pt x="546921" y="726850"/>
                </a:lnTo>
                <a:lnTo>
                  <a:pt x="542965" y="730806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486564" y="4080525"/>
            <a:ext cx="112607" cy="112607"/>
          </a:xfrm>
          <a:custGeom>
            <a:avLst/>
            <a:gdLst/>
            <a:ahLst/>
            <a:cxnLst/>
            <a:rect l="l" t="t" r="r" b="b"/>
            <a:pathLst>
              <a:path w="168909" h="168910">
                <a:moveTo>
                  <a:pt x="164691" y="168647"/>
                </a:moveTo>
                <a:lnTo>
                  <a:pt x="5956" y="168647"/>
                </a:lnTo>
                <a:lnTo>
                  <a:pt x="2735" y="166494"/>
                </a:lnTo>
                <a:lnTo>
                  <a:pt x="0" y="159890"/>
                </a:lnTo>
                <a:lnTo>
                  <a:pt x="755" y="156090"/>
                </a:lnTo>
                <a:lnTo>
                  <a:pt x="156090" y="755"/>
                </a:lnTo>
                <a:lnTo>
                  <a:pt x="159890" y="0"/>
                </a:lnTo>
                <a:lnTo>
                  <a:pt x="166494" y="2735"/>
                </a:lnTo>
                <a:lnTo>
                  <a:pt x="168647" y="5957"/>
                </a:lnTo>
                <a:lnTo>
                  <a:pt x="168647" y="30862"/>
                </a:lnTo>
                <a:lnTo>
                  <a:pt x="150975" y="30862"/>
                </a:lnTo>
                <a:lnTo>
                  <a:pt x="30862" y="150975"/>
                </a:lnTo>
                <a:lnTo>
                  <a:pt x="168647" y="150975"/>
                </a:lnTo>
                <a:lnTo>
                  <a:pt x="168647" y="164691"/>
                </a:lnTo>
                <a:lnTo>
                  <a:pt x="164691" y="168647"/>
                </a:lnTo>
                <a:close/>
              </a:path>
              <a:path w="168909" h="168910">
                <a:moveTo>
                  <a:pt x="168647" y="150975"/>
                </a:moveTo>
                <a:lnTo>
                  <a:pt x="150975" y="150975"/>
                </a:lnTo>
                <a:lnTo>
                  <a:pt x="150975" y="30862"/>
                </a:lnTo>
                <a:lnTo>
                  <a:pt x="168647" y="30862"/>
                </a:lnTo>
                <a:lnTo>
                  <a:pt x="168647" y="150975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515083" y="4384205"/>
            <a:ext cx="147319" cy="147319"/>
          </a:xfrm>
          <a:custGeom>
            <a:avLst/>
            <a:gdLst/>
            <a:ahLst/>
            <a:cxnLst/>
            <a:rect l="l" t="t" r="r" b="b"/>
            <a:pathLst>
              <a:path w="220980" h="220979">
                <a:moveTo>
                  <a:pt x="110454" y="220908"/>
                </a:moveTo>
                <a:lnTo>
                  <a:pt x="68162" y="212556"/>
                </a:lnTo>
                <a:lnTo>
                  <a:pt x="32350" y="188556"/>
                </a:lnTo>
                <a:lnTo>
                  <a:pt x="8352" y="152745"/>
                </a:lnTo>
                <a:lnTo>
                  <a:pt x="0" y="110454"/>
                </a:lnTo>
                <a:lnTo>
                  <a:pt x="2121" y="88737"/>
                </a:lnTo>
                <a:lnTo>
                  <a:pt x="18495" y="49207"/>
                </a:lnTo>
                <a:lnTo>
                  <a:pt x="49207" y="18495"/>
                </a:lnTo>
                <a:lnTo>
                  <a:pt x="88737" y="2121"/>
                </a:lnTo>
                <a:lnTo>
                  <a:pt x="110453" y="0"/>
                </a:lnTo>
                <a:lnTo>
                  <a:pt x="115333" y="0"/>
                </a:lnTo>
                <a:lnTo>
                  <a:pt x="119289" y="3956"/>
                </a:lnTo>
                <a:lnTo>
                  <a:pt x="119289" y="18084"/>
                </a:lnTo>
                <a:lnTo>
                  <a:pt x="101618" y="18084"/>
                </a:lnTo>
                <a:lnTo>
                  <a:pt x="85868" y="20946"/>
                </a:lnTo>
                <a:lnTo>
                  <a:pt x="44847" y="44847"/>
                </a:lnTo>
                <a:lnTo>
                  <a:pt x="19453" y="92212"/>
                </a:lnTo>
                <a:lnTo>
                  <a:pt x="17671" y="110454"/>
                </a:lnTo>
                <a:lnTo>
                  <a:pt x="19453" y="128696"/>
                </a:lnTo>
                <a:lnTo>
                  <a:pt x="44847" y="176061"/>
                </a:lnTo>
                <a:lnTo>
                  <a:pt x="92212" y="201454"/>
                </a:lnTo>
                <a:lnTo>
                  <a:pt x="110453" y="203236"/>
                </a:lnTo>
                <a:lnTo>
                  <a:pt x="170162" y="203236"/>
                </a:lnTo>
                <a:lnTo>
                  <a:pt x="152745" y="212556"/>
                </a:lnTo>
                <a:lnTo>
                  <a:pt x="132170" y="218787"/>
                </a:lnTo>
                <a:lnTo>
                  <a:pt x="110454" y="220908"/>
                </a:lnTo>
                <a:close/>
              </a:path>
              <a:path w="220980" h="220979">
                <a:moveTo>
                  <a:pt x="170162" y="203236"/>
                </a:moveTo>
                <a:lnTo>
                  <a:pt x="110453" y="203236"/>
                </a:lnTo>
                <a:lnTo>
                  <a:pt x="128695" y="201454"/>
                </a:lnTo>
                <a:lnTo>
                  <a:pt x="145979" y="196220"/>
                </a:lnTo>
                <a:lnTo>
                  <a:pt x="186466" y="163698"/>
                </a:lnTo>
                <a:lnTo>
                  <a:pt x="202823" y="119289"/>
                </a:lnTo>
                <a:lnTo>
                  <a:pt x="105574" y="119289"/>
                </a:lnTo>
                <a:lnTo>
                  <a:pt x="101618" y="115333"/>
                </a:lnTo>
                <a:lnTo>
                  <a:pt x="101618" y="18084"/>
                </a:lnTo>
                <a:lnTo>
                  <a:pt x="119289" y="18084"/>
                </a:lnTo>
                <a:lnTo>
                  <a:pt x="119289" y="101618"/>
                </a:lnTo>
                <a:lnTo>
                  <a:pt x="216952" y="101618"/>
                </a:lnTo>
                <a:lnTo>
                  <a:pt x="220908" y="105574"/>
                </a:lnTo>
                <a:lnTo>
                  <a:pt x="220908" y="110454"/>
                </a:lnTo>
                <a:lnTo>
                  <a:pt x="218787" y="132170"/>
                </a:lnTo>
                <a:lnTo>
                  <a:pt x="212555" y="152746"/>
                </a:lnTo>
                <a:lnTo>
                  <a:pt x="202412" y="171701"/>
                </a:lnTo>
                <a:lnTo>
                  <a:pt x="188556" y="188556"/>
                </a:lnTo>
                <a:lnTo>
                  <a:pt x="171700" y="202413"/>
                </a:lnTo>
                <a:lnTo>
                  <a:pt x="170162" y="203236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534349" y="4451375"/>
            <a:ext cx="60960" cy="60537"/>
          </a:xfrm>
          <a:custGeom>
            <a:avLst/>
            <a:gdLst/>
            <a:ahLst/>
            <a:cxnLst/>
            <a:rect l="l" t="t" r="r" b="b"/>
            <a:pathLst>
              <a:path w="91440" h="90804">
                <a:moveTo>
                  <a:pt x="11959" y="90389"/>
                </a:moveTo>
                <a:lnTo>
                  <a:pt x="7437" y="90389"/>
                </a:lnTo>
                <a:lnTo>
                  <a:pt x="5175" y="89526"/>
                </a:lnTo>
                <a:lnTo>
                  <a:pt x="0" y="84350"/>
                </a:lnTo>
                <a:lnTo>
                  <a:pt x="0" y="78756"/>
                </a:lnTo>
                <a:lnTo>
                  <a:pt x="78755" y="0"/>
                </a:lnTo>
                <a:lnTo>
                  <a:pt x="84350" y="0"/>
                </a:lnTo>
                <a:lnTo>
                  <a:pt x="91251" y="6901"/>
                </a:lnTo>
                <a:lnTo>
                  <a:pt x="91251" y="12495"/>
                </a:lnTo>
                <a:lnTo>
                  <a:pt x="14221" y="89526"/>
                </a:lnTo>
                <a:lnTo>
                  <a:pt x="11959" y="90389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612627" y="4377835"/>
            <a:ext cx="56303" cy="56303"/>
          </a:xfrm>
          <a:custGeom>
            <a:avLst/>
            <a:gdLst/>
            <a:ahLst/>
            <a:cxnLst/>
            <a:rect l="l" t="t" r="r" b="b"/>
            <a:pathLst>
              <a:path w="84455" h="84454">
                <a:moveTo>
                  <a:pt x="77689" y="84144"/>
                </a:moveTo>
                <a:lnTo>
                  <a:pt x="74871" y="84144"/>
                </a:lnTo>
                <a:lnTo>
                  <a:pt x="3956" y="84144"/>
                </a:lnTo>
                <a:lnTo>
                  <a:pt x="0" y="80188"/>
                </a:lnTo>
                <a:lnTo>
                  <a:pt x="0" y="6456"/>
                </a:lnTo>
                <a:lnTo>
                  <a:pt x="1344" y="3806"/>
                </a:lnTo>
                <a:lnTo>
                  <a:pt x="5894" y="478"/>
                </a:lnTo>
                <a:lnTo>
                  <a:pt x="8826" y="0"/>
                </a:lnTo>
                <a:lnTo>
                  <a:pt x="11512" y="854"/>
                </a:lnTo>
                <a:lnTo>
                  <a:pt x="35591" y="11848"/>
                </a:lnTo>
                <a:lnTo>
                  <a:pt x="48765" y="22223"/>
                </a:lnTo>
                <a:lnTo>
                  <a:pt x="17671" y="22223"/>
                </a:lnTo>
                <a:lnTo>
                  <a:pt x="17671" y="66472"/>
                </a:lnTo>
                <a:lnTo>
                  <a:pt x="80479" y="66472"/>
                </a:lnTo>
                <a:lnTo>
                  <a:pt x="83291" y="72631"/>
                </a:lnTo>
                <a:lnTo>
                  <a:pt x="84145" y="75317"/>
                </a:lnTo>
                <a:lnTo>
                  <a:pt x="83666" y="78250"/>
                </a:lnTo>
                <a:lnTo>
                  <a:pt x="80338" y="82800"/>
                </a:lnTo>
                <a:lnTo>
                  <a:pt x="77689" y="84144"/>
                </a:lnTo>
                <a:close/>
              </a:path>
              <a:path w="84455" h="84454">
                <a:moveTo>
                  <a:pt x="80479" y="66472"/>
                </a:moveTo>
                <a:lnTo>
                  <a:pt x="61921" y="66472"/>
                </a:lnTo>
                <a:lnTo>
                  <a:pt x="53865" y="52664"/>
                </a:lnTo>
                <a:lnTo>
                  <a:pt x="43631" y="40513"/>
                </a:lnTo>
                <a:lnTo>
                  <a:pt x="31480" y="30279"/>
                </a:lnTo>
                <a:lnTo>
                  <a:pt x="17671" y="22223"/>
                </a:lnTo>
                <a:lnTo>
                  <a:pt x="48765" y="22223"/>
                </a:lnTo>
                <a:lnTo>
                  <a:pt x="56125" y="28020"/>
                </a:lnTo>
                <a:lnTo>
                  <a:pt x="72298" y="48554"/>
                </a:lnTo>
                <a:lnTo>
                  <a:pt x="80479" y="66472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743757" y="4442378"/>
            <a:ext cx="11853" cy="73659"/>
          </a:xfrm>
          <a:custGeom>
            <a:avLst/>
            <a:gdLst/>
            <a:ahLst/>
            <a:cxnLst/>
            <a:rect l="l" t="t" r="r" b="b"/>
            <a:pathLst>
              <a:path w="17780" h="110490">
                <a:moveTo>
                  <a:pt x="13715" y="110470"/>
                </a:moveTo>
                <a:lnTo>
                  <a:pt x="3956" y="110470"/>
                </a:lnTo>
                <a:lnTo>
                  <a:pt x="0" y="106514"/>
                </a:lnTo>
                <a:lnTo>
                  <a:pt x="0" y="3956"/>
                </a:lnTo>
                <a:lnTo>
                  <a:pt x="3956" y="0"/>
                </a:lnTo>
                <a:lnTo>
                  <a:pt x="13715" y="0"/>
                </a:lnTo>
                <a:lnTo>
                  <a:pt x="17671" y="3956"/>
                </a:lnTo>
                <a:lnTo>
                  <a:pt x="17671" y="106514"/>
                </a:lnTo>
                <a:lnTo>
                  <a:pt x="13715" y="110470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99862" y="4465842"/>
            <a:ext cx="11853" cy="50377"/>
          </a:xfrm>
          <a:custGeom>
            <a:avLst/>
            <a:gdLst/>
            <a:ahLst/>
            <a:cxnLst/>
            <a:rect l="l" t="t" r="r" b="b"/>
            <a:pathLst>
              <a:path w="17780" h="75565">
                <a:moveTo>
                  <a:pt x="13715" y="75274"/>
                </a:moveTo>
                <a:lnTo>
                  <a:pt x="3956" y="75274"/>
                </a:lnTo>
                <a:lnTo>
                  <a:pt x="0" y="71318"/>
                </a:lnTo>
                <a:lnTo>
                  <a:pt x="0" y="3956"/>
                </a:lnTo>
                <a:lnTo>
                  <a:pt x="3956" y="0"/>
                </a:lnTo>
                <a:lnTo>
                  <a:pt x="13715" y="0"/>
                </a:lnTo>
                <a:lnTo>
                  <a:pt x="17671" y="3956"/>
                </a:lnTo>
                <a:lnTo>
                  <a:pt x="17671" y="71318"/>
                </a:lnTo>
                <a:lnTo>
                  <a:pt x="13715" y="75274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787653" y="4418914"/>
            <a:ext cx="11853" cy="97367"/>
          </a:xfrm>
          <a:custGeom>
            <a:avLst/>
            <a:gdLst/>
            <a:ahLst/>
            <a:cxnLst/>
            <a:rect l="l" t="t" r="r" b="b"/>
            <a:pathLst>
              <a:path w="17780" h="146050">
                <a:moveTo>
                  <a:pt x="13715" y="145666"/>
                </a:moveTo>
                <a:lnTo>
                  <a:pt x="3956" y="145666"/>
                </a:lnTo>
                <a:lnTo>
                  <a:pt x="0" y="141710"/>
                </a:lnTo>
                <a:lnTo>
                  <a:pt x="0" y="3956"/>
                </a:lnTo>
                <a:lnTo>
                  <a:pt x="3956" y="0"/>
                </a:lnTo>
                <a:lnTo>
                  <a:pt x="13715" y="0"/>
                </a:lnTo>
                <a:lnTo>
                  <a:pt x="17671" y="3956"/>
                </a:lnTo>
                <a:lnTo>
                  <a:pt x="17671" y="141710"/>
                </a:lnTo>
                <a:lnTo>
                  <a:pt x="13715" y="145666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684923" y="4510134"/>
            <a:ext cx="12954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172" y="0"/>
                </a:lnTo>
              </a:path>
            </a:pathLst>
          </a:custGeom>
          <a:ln w="17671">
            <a:solidFill>
              <a:srgbClr val="1B36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701437" y="4137249"/>
            <a:ext cx="99907" cy="11853"/>
          </a:xfrm>
          <a:custGeom>
            <a:avLst/>
            <a:gdLst/>
            <a:ahLst/>
            <a:cxnLst/>
            <a:rect l="l" t="t" r="r" b="b"/>
            <a:pathLst>
              <a:path w="149859" h="17779">
                <a:moveTo>
                  <a:pt x="145763" y="17671"/>
                </a:moveTo>
                <a:lnTo>
                  <a:pt x="3956" y="17671"/>
                </a:lnTo>
                <a:lnTo>
                  <a:pt x="0" y="13715"/>
                </a:lnTo>
                <a:lnTo>
                  <a:pt x="0" y="3956"/>
                </a:lnTo>
                <a:lnTo>
                  <a:pt x="3956" y="0"/>
                </a:lnTo>
                <a:lnTo>
                  <a:pt x="145763" y="0"/>
                </a:lnTo>
                <a:lnTo>
                  <a:pt x="149719" y="3956"/>
                </a:lnTo>
                <a:lnTo>
                  <a:pt x="149719" y="13715"/>
                </a:lnTo>
                <a:lnTo>
                  <a:pt x="145763" y="17671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701437" y="4181175"/>
            <a:ext cx="99907" cy="11853"/>
          </a:xfrm>
          <a:custGeom>
            <a:avLst/>
            <a:gdLst/>
            <a:ahLst/>
            <a:cxnLst/>
            <a:rect l="l" t="t" r="r" b="b"/>
            <a:pathLst>
              <a:path w="149859" h="17779">
                <a:moveTo>
                  <a:pt x="145763" y="17671"/>
                </a:moveTo>
                <a:lnTo>
                  <a:pt x="3956" y="17671"/>
                </a:lnTo>
                <a:lnTo>
                  <a:pt x="0" y="13715"/>
                </a:lnTo>
                <a:lnTo>
                  <a:pt x="0" y="3956"/>
                </a:lnTo>
                <a:lnTo>
                  <a:pt x="3956" y="0"/>
                </a:lnTo>
                <a:lnTo>
                  <a:pt x="145763" y="0"/>
                </a:lnTo>
                <a:lnTo>
                  <a:pt x="149719" y="3956"/>
                </a:lnTo>
                <a:lnTo>
                  <a:pt x="149719" y="13715"/>
                </a:lnTo>
                <a:lnTo>
                  <a:pt x="145763" y="17671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537417" y="4230991"/>
            <a:ext cx="26416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5751" y="0"/>
                </a:lnTo>
              </a:path>
            </a:pathLst>
          </a:custGeom>
          <a:ln w="17671">
            <a:solidFill>
              <a:srgbClr val="1B36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537417" y="4274917"/>
            <a:ext cx="26416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5751" y="0"/>
                </a:lnTo>
              </a:path>
            </a:pathLst>
          </a:custGeom>
          <a:ln w="17671">
            <a:solidFill>
              <a:srgbClr val="1B36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537417" y="4318843"/>
            <a:ext cx="26416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5751" y="0"/>
                </a:lnTo>
              </a:path>
            </a:pathLst>
          </a:custGeom>
          <a:ln w="17671">
            <a:solidFill>
              <a:srgbClr val="1B36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65496" y="3308967"/>
            <a:ext cx="20074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600" b="1" spc="37" dirty="0">
                <a:solidFill>
                  <a:srgbClr val="1B365C"/>
                </a:solidFill>
                <a:latin typeface="Calibri"/>
                <a:cs typeface="Calibri"/>
              </a:rPr>
              <a:t>Grant </a:t>
            </a:r>
            <a:r>
              <a:rPr sz="1600" b="1" spc="20" dirty="0">
                <a:solidFill>
                  <a:srgbClr val="1B365C"/>
                </a:solidFill>
                <a:latin typeface="Calibri"/>
                <a:cs typeface="Calibri"/>
              </a:rPr>
              <a:t>Writing </a:t>
            </a:r>
            <a:r>
              <a:rPr sz="1600" b="1" spc="-76" dirty="0">
                <a:solidFill>
                  <a:srgbClr val="1B365C"/>
                </a:solidFill>
                <a:latin typeface="Calibri"/>
                <a:cs typeface="Calibri"/>
              </a:rPr>
              <a:t>&amp;</a:t>
            </a:r>
            <a:r>
              <a:rPr sz="1600" b="1" spc="-24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600" b="1" spc="27" dirty="0">
                <a:solidFill>
                  <a:srgbClr val="1B365C"/>
                </a:solidFill>
                <a:latin typeface="Calibri"/>
                <a:cs typeface="Calibri"/>
              </a:rPr>
              <a:t>Admin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88443" y="4991784"/>
            <a:ext cx="2961640" cy="148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ctr" defTabSz="609630">
              <a:lnSpc>
                <a:spcPct val="116100"/>
              </a:lnSpc>
            </a:pP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Provides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full-service grant writing </a:t>
            </a:r>
            <a:r>
              <a:rPr sz="1400" spc="27" dirty="0">
                <a:solidFill>
                  <a:srgbClr val="1B365C"/>
                </a:solidFill>
                <a:latin typeface="Calibri"/>
                <a:cs typeface="Calibri"/>
              </a:rPr>
              <a:t>and 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administration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on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an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ad-hoc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basis, 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giving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you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the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flexibility </a:t>
            </a:r>
            <a:r>
              <a:rPr sz="1400" spc="-7" dirty="0">
                <a:solidFill>
                  <a:srgbClr val="1B365C"/>
                </a:solidFill>
                <a:latin typeface="Calibri"/>
                <a:cs typeface="Calibri"/>
              </a:rPr>
              <a:t>to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engage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our 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team </a:t>
            </a:r>
            <a:r>
              <a:rPr sz="1400" spc="17" dirty="0">
                <a:solidFill>
                  <a:srgbClr val="1B365C"/>
                </a:solidFill>
                <a:latin typeface="Calibri"/>
                <a:cs typeface="Calibri"/>
              </a:rPr>
              <a:t>only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when </a:t>
            </a:r>
            <a:r>
              <a:rPr sz="1400" spc="10" dirty="0">
                <a:solidFill>
                  <a:srgbClr val="1B365C"/>
                </a:solidFill>
                <a:latin typeface="Calibri"/>
                <a:cs typeface="Calibri"/>
              </a:rPr>
              <a:t>you </a:t>
            </a:r>
            <a:r>
              <a:rPr sz="1400" spc="7" dirty="0">
                <a:solidFill>
                  <a:srgbClr val="1B365C"/>
                </a:solidFill>
                <a:latin typeface="Calibri"/>
                <a:cs typeface="Calibri"/>
              </a:rPr>
              <a:t>need </a:t>
            </a:r>
            <a:r>
              <a:rPr sz="1400" spc="23" dirty="0">
                <a:solidFill>
                  <a:srgbClr val="1B365C"/>
                </a:solidFill>
                <a:latin typeface="Calibri"/>
                <a:cs typeface="Calibri"/>
              </a:rPr>
              <a:t>hands-on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support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with </a:t>
            </a:r>
            <a:r>
              <a:rPr sz="1400" spc="20" dirty="0">
                <a:solidFill>
                  <a:srgbClr val="1B365C"/>
                </a:solidFill>
                <a:latin typeface="Calibri"/>
                <a:cs typeface="Calibri"/>
              </a:rPr>
              <a:t>applications </a:t>
            </a:r>
            <a:r>
              <a:rPr sz="1400" dirty="0">
                <a:solidFill>
                  <a:srgbClr val="1B365C"/>
                </a:solidFill>
                <a:latin typeface="Calibri"/>
                <a:cs typeface="Calibri"/>
              </a:rPr>
              <a:t>or</a:t>
            </a:r>
            <a:r>
              <a:rPr sz="1400" spc="-203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1B365C"/>
                </a:solidFill>
                <a:latin typeface="Calibri"/>
                <a:cs typeface="Calibri"/>
              </a:rPr>
              <a:t>post-award  </a:t>
            </a:r>
            <a:r>
              <a:rPr sz="1400" spc="13" dirty="0">
                <a:solidFill>
                  <a:srgbClr val="1B365C"/>
                </a:solidFill>
                <a:latin typeface="Calibri"/>
                <a:cs typeface="Calibri"/>
              </a:rPr>
              <a:t>management.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492957" y="269966"/>
            <a:ext cx="4699423" cy="2190327"/>
          </a:xfrm>
          <a:custGeom>
            <a:avLst/>
            <a:gdLst/>
            <a:ahLst/>
            <a:cxnLst/>
            <a:rect l="l" t="t" r="r" b="b"/>
            <a:pathLst>
              <a:path w="7049134" h="3285490">
                <a:moveTo>
                  <a:pt x="1806656" y="0"/>
                </a:moveTo>
                <a:lnTo>
                  <a:pt x="7048561" y="0"/>
                </a:lnTo>
                <a:lnTo>
                  <a:pt x="7048561" y="3285479"/>
                </a:lnTo>
                <a:lnTo>
                  <a:pt x="1806655" y="3285479"/>
                </a:lnTo>
                <a:lnTo>
                  <a:pt x="0" y="1643877"/>
                </a:lnTo>
                <a:lnTo>
                  <a:pt x="0" y="1640789"/>
                </a:lnTo>
                <a:lnTo>
                  <a:pt x="1806656" y="0"/>
                </a:lnTo>
                <a:close/>
              </a:path>
            </a:pathLst>
          </a:custGeom>
          <a:solidFill>
            <a:srgbClr val="F7DE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95197" y="352911"/>
            <a:ext cx="2390267" cy="203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614751" y="4620622"/>
            <a:ext cx="577427" cy="632037"/>
          </a:xfrm>
          <a:custGeom>
            <a:avLst/>
            <a:gdLst/>
            <a:ahLst/>
            <a:cxnLst/>
            <a:rect l="l" t="t" r="r" b="b"/>
            <a:pathLst>
              <a:path w="866140" h="948054">
                <a:moveTo>
                  <a:pt x="505888" y="747182"/>
                </a:moveTo>
                <a:lnTo>
                  <a:pt x="336049" y="747182"/>
                </a:lnTo>
                <a:lnTo>
                  <a:pt x="339865" y="734745"/>
                </a:lnTo>
                <a:lnTo>
                  <a:pt x="343943" y="720397"/>
                </a:lnTo>
                <a:lnTo>
                  <a:pt x="363741" y="634818"/>
                </a:lnTo>
                <a:lnTo>
                  <a:pt x="374343" y="579092"/>
                </a:lnTo>
                <a:lnTo>
                  <a:pt x="384544" y="520782"/>
                </a:lnTo>
                <a:lnTo>
                  <a:pt x="402763" y="412121"/>
                </a:lnTo>
                <a:lnTo>
                  <a:pt x="411269" y="362775"/>
                </a:lnTo>
                <a:lnTo>
                  <a:pt x="420091" y="314407"/>
                </a:lnTo>
                <a:lnTo>
                  <a:pt x="429344" y="267779"/>
                </a:lnTo>
                <a:lnTo>
                  <a:pt x="439141" y="223657"/>
                </a:lnTo>
                <a:lnTo>
                  <a:pt x="449597" y="182804"/>
                </a:lnTo>
                <a:lnTo>
                  <a:pt x="469943" y="120695"/>
                </a:lnTo>
                <a:lnTo>
                  <a:pt x="492421" y="73756"/>
                </a:lnTo>
                <a:lnTo>
                  <a:pt x="521025" y="36511"/>
                </a:lnTo>
                <a:lnTo>
                  <a:pt x="580080" y="2951"/>
                </a:lnTo>
                <a:lnTo>
                  <a:pt x="606206" y="0"/>
                </a:lnTo>
                <a:lnTo>
                  <a:pt x="632332" y="2951"/>
                </a:lnTo>
                <a:lnTo>
                  <a:pt x="691387" y="36511"/>
                </a:lnTo>
                <a:lnTo>
                  <a:pt x="719991" y="73756"/>
                </a:lnTo>
                <a:lnTo>
                  <a:pt x="742469" y="120695"/>
                </a:lnTo>
                <a:lnTo>
                  <a:pt x="762815" y="182804"/>
                </a:lnTo>
                <a:lnTo>
                  <a:pt x="773271" y="223660"/>
                </a:lnTo>
                <a:lnTo>
                  <a:pt x="774654" y="229891"/>
                </a:lnTo>
                <a:lnTo>
                  <a:pt x="606301" y="229891"/>
                </a:lnTo>
                <a:lnTo>
                  <a:pt x="604214" y="237692"/>
                </a:lnTo>
                <a:lnTo>
                  <a:pt x="586567" y="315396"/>
                </a:lnTo>
                <a:lnTo>
                  <a:pt x="575965" y="371122"/>
                </a:lnTo>
                <a:lnTo>
                  <a:pt x="565764" y="429432"/>
                </a:lnTo>
                <a:lnTo>
                  <a:pt x="547545" y="538094"/>
                </a:lnTo>
                <a:lnTo>
                  <a:pt x="539039" y="587439"/>
                </a:lnTo>
                <a:lnTo>
                  <a:pt x="530217" y="635807"/>
                </a:lnTo>
                <a:lnTo>
                  <a:pt x="520964" y="682435"/>
                </a:lnTo>
                <a:lnTo>
                  <a:pt x="511167" y="726557"/>
                </a:lnTo>
                <a:lnTo>
                  <a:pt x="505888" y="747182"/>
                </a:lnTo>
                <a:close/>
              </a:path>
              <a:path w="866140" h="948054">
                <a:moveTo>
                  <a:pt x="364725" y="947885"/>
                </a:moveTo>
                <a:lnTo>
                  <a:pt x="326171" y="947885"/>
                </a:lnTo>
                <a:lnTo>
                  <a:pt x="313342" y="946218"/>
                </a:lnTo>
                <a:lnTo>
                  <a:pt x="256636" y="914422"/>
                </a:lnTo>
                <a:lnTo>
                  <a:pt x="216089" y="866119"/>
                </a:lnTo>
                <a:lnTo>
                  <a:pt x="187152" y="814666"/>
                </a:lnTo>
                <a:lnTo>
                  <a:pt x="158159" y="747739"/>
                </a:lnTo>
                <a:lnTo>
                  <a:pt x="143456" y="707958"/>
                </a:lnTo>
                <a:lnTo>
                  <a:pt x="128724" y="664194"/>
                </a:lnTo>
                <a:lnTo>
                  <a:pt x="113988" y="616519"/>
                </a:lnTo>
                <a:lnTo>
                  <a:pt x="99273" y="565002"/>
                </a:lnTo>
                <a:lnTo>
                  <a:pt x="84604" y="509712"/>
                </a:lnTo>
                <a:lnTo>
                  <a:pt x="69039" y="446793"/>
                </a:lnTo>
                <a:lnTo>
                  <a:pt x="54536" y="383950"/>
                </a:lnTo>
                <a:lnTo>
                  <a:pt x="41300" y="322798"/>
                </a:lnTo>
                <a:lnTo>
                  <a:pt x="29536" y="264948"/>
                </a:lnTo>
                <a:lnTo>
                  <a:pt x="19451" y="212015"/>
                </a:lnTo>
                <a:lnTo>
                  <a:pt x="11249" y="165612"/>
                </a:lnTo>
                <a:lnTo>
                  <a:pt x="5136" y="127352"/>
                </a:lnTo>
                <a:lnTo>
                  <a:pt x="0" y="81720"/>
                </a:lnTo>
                <a:lnTo>
                  <a:pt x="163476" y="81714"/>
                </a:lnTo>
                <a:lnTo>
                  <a:pt x="163476" y="79820"/>
                </a:lnTo>
                <a:lnTo>
                  <a:pt x="163382" y="78446"/>
                </a:lnTo>
                <a:lnTo>
                  <a:pt x="165566" y="95425"/>
                </a:lnTo>
                <a:lnTo>
                  <a:pt x="170646" y="127474"/>
                </a:lnTo>
                <a:lnTo>
                  <a:pt x="178531" y="172659"/>
                </a:lnTo>
                <a:lnTo>
                  <a:pt x="189057" y="228577"/>
                </a:lnTo>
                <a:lnTo>
                  <a:pt x="202075" y="292939"/>
                </a:lnTo>
                <a:lnTo>
                  <a:pt x="217441" y="363459"/>
                </a:lnTo>
                <a:lnTo>
                  <a:pt x="235007" y="437850"/>
                </a:lnTo>
                <a:lnTo>
                  <a:pt x="255742" y="517829"/>
                </a:lnTo>
                <a:lnTo>
                  <a:pt x="275088" y="584977"/>
                </a:lnTo>
                <a:lnTo>
                  <a:pt x="292918" y="640390"/>
                </a:lnTo>
                <a:lnTo>
                  <a:pt x="309105" y="685165"/>
                </a:lnTo>
                <a:lnTo>
                  <a:pt x="336049" y="747182"/>
                </a:lnTo>
                <a:lnTo>
                  <a:pt x="505888" y="747182"/>
                </a:lnTo>
                <a:lnTo>
                  <a:pt x="500711" y="767410"/>
                </a:lnTo>
                <a:lnTo>
                  <a:pt x="480365" y="829519"/>
                </a:lnTo>
                <a:lnTo>
                  <a:pt x="457887" y="876458"/>
                </a:lnTo>
                <a:lnTo>
                  <a:pt x="429283" y="913703"/>
                </a:lnTo>
                <a:lnTo>
                  <a:pt x="370228" y="947264"/>
                </a:lnTo>
                <a:lnTo>
                  <a:pt x="364725" y="947885"/>
                </a:lnTo>
                <a:close/>
              </a:path>
              <a:path w="866140" h="948054">
                <a:moveTo>
                  <a:pt x="865873" y="947885"/>
                </a:moveTo>
                <a:lnTo>
                  <a:pt x="847876" y="947885"/>
                </a:lnTo>
                <a:lnTo>
                  <a:pt x="842373" y="947264"/>
                </a:lnTo>
                <a:lnTo>
                  <a:pt x="783318" y="913703"/>
                </a:lnTo>
                <a:lnTo>
                  <a:pt x="754714" y="876458"/>
                </a:lnTo>
                <a:lnTo>
                  <a:pt x="732237" y="829519"/>
                </a:lnTo>
                <a:lnTo>
                  <a:pt x="711891" y="767410"/>
                </a:lnTo>
                <a:lnTo>
                  <a:pt x="701434" y="726554"/>
                </a:lnTo>
                <a:lnTo>
                  <a:pt x="691637" y="682425"/>
                </a:lnTo>
                <a:lnTo>
                  <a:pt x="682384" y="635790"/>
                </a:lnTo>
                <a:lnTo>
                  <a:pt x="673562" y="587418"/>
                </a:lnTo>
                <a:lnTo>
                  <a:pt x="665056" y="538077"/>
                </a:lnTo>
                <a:lnTo>
                  <a:pt x="646838" y="429432"/>
                </a:lnTo>
                <a:lnTo>
                  <a:pt x="636636" y="371122"/>
                </a:lnTo>
                <a:lnTo>
                  <a:pt x="626034" y="315396"/>
                </a:lnTo>
                <a:lnTo>
                  <a:pt x="614922" y="264046"/>
                </a:lnTo>
                <a:lnTo>
                  <a:pt x="606301" y="229891"/>
                </a:lnTo>
                <a:lnTo>
                  <a:pt x="774654" y="229891"/>
                </a:lnTo>
                <a:lnTo>
                  <a:pt x="783068" y="267790"/>
                </a:lnTo>
                <a:lnTo>
                  <a:pt x="792321" y="314425"/>
                </a:lnTo>
                <a:lnTo>
                  <a:pt x="801143" y="362797"/>
                </a:lnTo>
                <a:lnTo>
                  <a:pt x="809649" y="412137"/>
                </a:lnTo>
                <a:lnTo>
                  <a:pt x="827867" y="520782"/>
                </a:lnTo>
                <a:lnTo>
                  <a:pt x="838069" y="579092"/>
                </a:lnTo>
                <a:lnTo>
                  <a:pt x="848671" y="634818"/>
                </a:lnTo>
                <a:lnTo>
                  <a:pt x="859783" y="686169"/>
                </a:lnTo>
                <a:lnTo>
                  <a:pt x="865873" y="710794"/>
                </a:lnTo>
                <a:lnTo>
                  <a:pt x="865873" y="947885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635215" y="4522501"/>
            <a:ext cx="557107" cy="633729"/>
          </a:xfrm>
          <a:custGeom>
            <a:avLst/>
            <a:gdLst/>
            <a:ahLst/>
            <a:cxnLst/>
            <a:rect l="l" t="t" r="r" b="b"/>
            <a:pathLst>
              <a:path w="835659" h="950595">
                <a:moveTo>
                  <a:pt x="505888" y="747230"/>
                </a:moveTo>
                <a:lnTo>
                  <a:pt x="336049" y="747230"/>
                </a:lnTo>
                <a:lnTo>
                  <a:pt x="339866" y="734792"/>
                </a:lnTo>
                <a:lnTo>
                  <a:pt x="343944" y="720444"/>
                </a:lnTo>
                <a:lnTo>
                  <a:pt x="363742" y="634865"/>
                </a:lnTo>
                <a:lnTo>
                  <a:pt x="374343" y="579140"/>
                </a:lnTo>
                <a:lnTo>
                  <a:pt x="384553" y="520782"/>
                </a:lnTo>
                <a:lnTo>
                  <a:pt x="402768" y="412137"/>
                </a:lnTo>
                <a:lnTo>
                  <a:pt x="411274" y="362797"/>
                </a:lnTo>
                <a:lnTo>
                  <a:pt x="420097" y="314425"/>
                </a:lnTo>
                <a:lnTo>
                  <a:pt x="429352" y="267790"/>
                </a:lnTo>
                <a:lnTo>
                  <a:pt x="439153" y="223660"/>
                </a:lnTo>
                <a:lnTo>
                  <a:pt x="449612" y="182804"/>
                </a:lnTo>
                <a:lnTo>
                  <a:pt x="469964" y="120695"/>
                </a:lnTo>
                <a:lnTo>
                  <a:pt x="492421" y="73804"/>
                </a:lnTo>
                <a:lnTo>
                  <a:pt x="521053" y="36531"/>
                </a:lnTo>
                <a:lnTo>
                  <a:pt x="580134" y="2951"/>
                </a:lnTo>
                <a:lnTo>
                  <a:pt x="606254" y="0"/>
                </a:lnTo>
                <a:lnTo>
                  <a:pt x="632382" y="2951"/>
                </a:lnTo>
                <a:lnTo>
                  <a:pt x="691435" y="36511"/>
                </a:lnTo>
                <a:lnTo>
                  <a:pt x="720039" y="73756"/>
                </a:lnTo>
                <a:lnTo>
                  <a:pt x="742533" y="120742"/>
                </a:lnTo>
                <a:lnTo>
                  <a:pt x="762874" y="182852"/>
                </a:lnTo>
                <a:lnTo>
                  <a:pt x="773329" y="223704"/>
                </a:lnTo>
                <a:lnTo>
                  <a:pt x="774713" y="229938"/>
                </a:lnTo>
                <a:lnTo>
                  <a:pt x="606301" y="229938"/>
                </a:lnTo>
                <a:lnTo>
                  <a:pt x="604215" y="237740"/>
                </a:lnTo>
                <a:lnTo>
                  <a:pt x="586567" y="315444"/>
                </a:lnTo>
                <a:lnTo>
                  <a:pt x="575966" y="371169"/>
                </a:lnTo>
                <a:lnTo>
                  <a:pt x="565764" y="429479"/>
                </a:lnTo>
                <a:lnTo>
                  <a:pt x="547546" y="538141"/>
                </a:lnTo>
                <a:lnTo>
                  <a:pt x="539039" y="587486"/>
                </a:lnTo>
                <a:lnTo>
                  <a:pt x="530217" y="635855"/>
                </a:lnTo>
                <a:lnTo>
                  <a:pt x="520965" y="682482"/>
                </a:lnTo>
                <a:lnTo>
                  <a:pt x="511168" y="726605"/>
                </a:lnTo>
                <a:lnTo>
                  <a:pt x="505888" y="747230"/>
                </a:lnTo>
                <a:close/>
              </a:path>
              <a:path w="835659" h="950595">
                <a:moveTo>
                  <a:pt x="344103" y="950262"/>
                </a:moveTo>
                <a:lnTo>
                  <a:pt x="284155" y="934316"/>
                </a:lnTo>
                <a:lnTo>
                  <a:pt x="230886" y="886785"/>
                </a:lnTo>
                <a:lnTo>
                  <a:pt x="201545" y="842203"/>
                </a:lnTo>
                <a:lnTo>
                  <a:pt x="172809" y="783516"/>
                </a:lnTo>
                <a:lnTo>
                  <a:pt x="158160" y="747786"/>
                </a:lnTo>
                <a:lnTo>
                  <a:pt x="143456" y="708005"/>
                </a:lnTo>
                <a:lnTo>
                  <a:pt x="128724" y="664242"/>
                </a:lnTo>
                <a:lnTo>
                  <a:pt x="113988" y="616567"/>
                </a:lnTo>
                <a:lnTo>
                  <a:pt x="99273" y="565049"/>
                </a:lnTo>
                <a:lnTo>
                  <a:pt x="84604" y="509759"/>
                </a:lnTo>
                <a:lnTo>
                  <a:pt x="69052" y="446840"/>
                </a:lnTo>
                <a:lnTo>
                  <a:pt x="54555" y="383998"/>
                </a:lnTo>
                <a:lnTo>
                  <a:pt x="41321" y="322845"/>
                </a:lnTo>
                <a:lnTo>
                  <a:pt x="29556" y="264996"/>
                </a:lnTo>
                <a:lnTo>
                  <a:pt x="19467" y="212063"/>
                </a:lnTo>
                <a:lnTo>
                  <a:pt x="11260" y="165659"/>
                </a:lnTo>
                <a:lnTo>
                  <a:pt x="5142" y="127399"/>
                </a:lnTo>
                <a:lnTo>
                  <a:pt x="0" y="81762"/>
                </a:lnTo>
                <a:lnTo>
                  <a:pt x="163477" y="81762"/>
                </a:lnTo>
                <a:lnTo>
                  <a:pt x="163477" y="79867"/>
                </a:lnTo>
                <a:lnTo>
                  <a:pt x="163382" y="78493"/>
                </a:lnTo>
                <a:lnTo>
                  <a:pt x="165566" y="95472"/>
                </a:lnTo>
                <a:lnTo>
                  <a:pt x="170646" y="127521"/>
                </a:lnTo>
                <a:lnTo>
                  <a:pt x="178531" y="172707"/>
                </a:lnTo>
                <a:lnTo>
                  <a:pt x="189057" y="228624"/>
                </a:lnTo>
                <a:lnTo>
                  <a:pt x="202076" y="292987"/>
                </a:lnTo>
                <a:lnTo>
                  <a:pt x="217441" y="363507"/>
                </a:lnTo>
                <a:lnTo>
                  <a:pt x="235007" y="437897"/>
                </a:lnTo>
                <a:lnTo>
                  <a:pt x="255742" y="517876"/>
                </a:lnTo>
                <a:lnTo>
                  <a:pt x="275088" y="585025"/>
                </a:lnTo>
                <a:lnTo>
                  <a:pt x="292918" y="640438"/>
                </a:lnTo>
                <a:lnTo>
                  <a:pt x="309106" y="685212"/>
                </a:lnTo>
                <a:lnTo>
                  <a:pt x="336049" y="747230"/>
                </a:lnTo>
                <a:lnTo>
                  <a:pt x="505888" y="747230"/>
                </a:lnTo>
                <a:lnTo>
                  <a:pt x="500711" y="767457"/>
                </a:lnTo>
                <a:lnTo>
                  <a:pt x="480365" y="829567"/>
                </a:lnTo>
                <a:lnTo>
                  <a:pt x="457888" y="876505"/>
                </a:lnTo>
                <a:lnTo>
                  <a:pt x="429284" y="913750"/>
                </a:lnTo>
                <a:lnTo>
                  <a:pt x="370228" y="947311"/>
                </a:lnTo>
                <a:lnTo>
                  <a:pt x="344103" y="950262"/>
                </a:lnTo>
                <a:close/>
              </a:path>
              <a:path w="835659" h="950595">
                <a:moveTo>
                  <a:pt x="835177" y="944576"/>
                </a:moveTo>
                <a:lnTo>
                  <a:pt x="783318" y="913750"/>
                </a:lnTo>
                <a:lnTo>
                  <a:pt x="754715" y="876505"/>
                </a:lnTo>
                <a:lnTo>
                  <a:pt x="732237" y="829567"/>
                </a:lnTo>
                <a:lnTo>
                  <a:pt x="711891" y="767457"/>
                </a:lnTo>
                <a:lnTo>
                  <a:pt x="701435" y="726602"/>
                </a:lnTo>
                <a:lnTo>
                  <a:pt x="691637" y="682472"/>
                </a:lnTo>
                <a:lnTo>
                  <a:pt x="682385" y="635837"/>
                </a:lnTo>
                <a:lnTo>
                  <a:pt x="673563" y="587465"/>
                </a:lnTo>
                <a:lnTo>
                  <a:pt x="665056" y="538125"/>
                </a:lnTo>
                <a:lnTo>
                  <a:pt x="646838" y="429479"/>
                </a:lnTo>
                <a:lnTo>
                  <a:pt x="636636" y="371169"/>
                </a:lnTo>
                <a:lnTo>
                  <a:pt x="626035" y="315444"/>
                </a:lnTo>
                <a:lnTo>
                  <a:pt x="614923" y="264093"/>
                </a:lnTo>
                <a:lnTo>
                  <a:pt x="606301" y="229938"/>
                </a:lnTo>
                <a:lnTo>
                  <a:pt x="774713" y="229938"/>
                </a:lnTo>
                <a:lnTo>
                  <a:pt x="783123" y="267826"/>
                </a:lnTo>
                <a:lnTo>
                  <a:pt x="792374" y="314454"/>
                </a:lnTo>
                <a:lnTo>
                  <a:pt x="801195" y="362823"/>
                </a:lnTo>
                <a:lnTo>
                  <a:pt x="809702" y="412168"/>
                </a:lnTo>
                <a:lnTo>
                  <a:pt x="827924" y="520830"/>
                </a:lnTo>
                <a:lnTo>
                  <a:pt x="835177" y="562285"/>
                </a:lnTo>
                <a:lnTo>
                  <a:pt x="835177" y="944576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575731" y="6295970"/>
            <a:ext cx="1447799" cy="387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61839"/>
            <a:ext cx="4378113" cy="1296247"/>
          </a:xfrm>
          <a:custGeom>
            <a:avLst/>
            <a:gdLst/>
            <a:ahLst/>
            <a:cxnLst/>
            <a:rect l="l" t="t" r="r" b="b"/>
            <a:pathLst>
              <a:path w="6567170" h="1944370">
                <a:moveTo>
                  <a:pt x="0" y="1944239"/>
                </a:moveTo>
                <a:lnTo>
                  <a:pt x="0" y="0"/>
                </a:lnTo>
                <a:lnTo>
                  <a:pt x="6567029" y="1944239"/>
                </a:lnTo>
                <a:lnTo>
                  <a:pt x="0" y="1944239"/>
                </a:lnTo>
                <a:close/>
              </a:path>
            </a:pathLst>
          </a:custGeom>
          <a:solidFill>
            <a:srgbClr val="DEBF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762350"/>
            <a:ext cx="3700780" cy="1096009"/>
          </a:xfrm>
          <a:custGeom>
            <a:avLst/>
            <a:gdLst/>
            <a:ahLst/>
            <a:cxnLst/>
            <a:rect l="l" t="t" r="r" b="b"/>
            <a:pathLst>
              <a:path w="5551170" h="1644015">
                <a:moveTo>
                  <a:pt x="0" y="1643473"/>
                </a:moveTo>
                <a:lnTo>
                  <a:pt x="0" y="0"/>
                </a:lnTo>
                <a:lnTo>
                  <a:pt x="5551136" y="1643473"/>
                </a:lnTo>
                <a:lnTo>
                  <a:pt x="0" y="1643473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17" y="5388801"/>
            <a:ext cx="1183989" cy="1469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6236" y="1662658"/>
            <a:ext cx="692573" cy="637963"/>
          </a:xfrm>
          <a:custGeom>
            <a:avLst/>
            <a:gdLst/>
            <a:ahLst/>
            <a:cxnLst/>
            <a:rect l="l" t="t" r="r" b="b"/>
            <a:pathLst>
              <a:path w="1038859" h="956945">
                <a:moveTo>
                  <a:pt x="443560" y="716338"/>
                </a:moveTo>
                <a:lnTo>
                  <a:pt x="280496" y="716338"/>
                </a:lnTo>
                <a:lnTo>
                  <a:pt x="308765" y="673330"/>
                </a:lnTo>
                <a:lnTo>
                  <a:pt x="337714" y="630917"/>
                </a:lnTo>
                <a:lnTo>
                  <a:pt x="367345" y="589098"/>
                </a:lnTo>
                <a:lnTo>
                  <a:pt x="397657" y="547873"/>
                </a:lnTo>
                <a:lnTo>
                  <a:pt x="428650" y="507243"/>
                </a:lnTo>
                <a:lnTo>
                  <a:pt x="460324" y="467208"/>
                </a:lnTo>
                <a:lnTo>
                  <a:pt x="492679" y="427767"/>
                </a:lnTo>
                <a:lnTo>
                  <a:pt x="525716" y="388920"/>
                </a:lnTo>
                <a:lnTo>
                  <a:pt x="559433" y="350668"/>
                </a:lnTo>
                <a:lnTo>
                  <a:pt x="593832" y="313010"/>
                </a:lnTo>
                <a:lnTo>
                  <a:pt x="628911" y="275947"/>
                </a:lnTo>
                <a:lnTo>
                  <a:pt x="664672" y="239478"/>
                </a:lnTo>
                <a:lnTo>
                  <a:pt x="708045" y="198262"/>
                </a:lnTo>
                <a:lnTo>
                  <a:pt x="749661" y="160895"/>
                </a:lnTo>
                <a:lnTo>
                  <a:pt x="789517" y="127378"/>
                </a:lnTo>
                <a:lnTo>
                  <a:pt x="827616" y="97711"/>
                </a:lnTo>
                <a:lnTo>
                  <a:pt x="863955" y="71893"/>
                </a:lnTo>
                <a:lnTo>
                  <a:pt x="898536" y="49925"/>
                </a:lnTo>
                <a:lnTo>
                  <a:pt x="947110" y="24192"/>
                </a:lnTo>
                <a:lnTo>
                  <a:pt x="991728" y="7119"/>
                </a:lnTo>
                <a:lnTo>
                  <a:pt x="1022590" y="0"/>
                </a:lnTo>
                <a:lnTo>
                  <a:pt x="1031637" y="4798"/>
                </a:lnTo>
                <a:lnTo>
                  <a:pt x="1037059" y="10576"/>
                </a:lnTo>
                <a:lnTo>
                  <a:pt x="1038857" y="17334"/>
                </a:lnTo>
                <a:lnTo>
                  <a:pt x="1037030" y="25071"/>
                </a:lnTo>
                <a:lnTo>
                  <a:pt x="989177" y="58547"/>
                </a:lnTo>
                <a:lnTo>
                  <a:pt x="945929" y="89956"/>
                </a:lnTo>
                <a:lnTo>
                  <a:pt x="907285" y="119300"/>
                </a:lnTo>
                <a:lnTo>
                  <a:pt x="873246" y="146578"/>
                </a:lnTo>
                <a:lnTo>
                  <a:pt x="843811" y="171790"/>
                </a:lnTo>
                <a:lnTo>
                  <a:pt x="791446" y="220302"/>
                </a:lnTo>
                <a:lnTo>
                  <a:pt x="746019" y="263666"/>
                </a:lnTo>
                <a:lnTo>
                  <a:pt x="707529" y="301882"/>
                </a:lnTo>
                <a:lnTo>
                  <a:pt x="675978" y="334950"/>
                </a:lnTo>
                <a:lnTo>
                  <a:pt x="633690" y="385640"/>
                </a:lnTo>
                <a:lnTo>
                  <a:pt x="605798" y="422666"/>
                </a:lnTo>
                <a:lnTo>
                  <a:pt x="578693" y="461835"/>
                </a:lnTo>
                <a:lnTo>
                  <a:pt x="552374" y="503146"/>
                </a:lnTo>
                <a:lnTo>
                  <a:pt x="526842" y="546600"/>
                </a:lnTo>
                <a:lnTo>
                  <a:pt x="502098" y="592197"/>
                </a:lnTo>
                <a:lnTo>
                  <a:pt x="478140" y="639937"/>
                </a:lnTo>
                <a:lnTo>
                  <a:pt x="454969" y="689820"/>
                </a:lnTo>
                <a:lnTo>
                  <a:pt x="443560" y="716338"/>
                </a:lnTo>
                <a:close/>
              </a:path>
              <a:path w="1038859" h="956945">
                <a:moveTo>
                  <a:pt x="232822" y="956481"/>
                </a:moveTo>
                <a:lnTo>
                  <a:pt x="229909" y="955266"/>
                </a:lnTo>
                <a:lnTo>
                  <a:pt x="227593" y="951673"/>
                </a:lnTo>
                <a:lnTo>
                  <a:pt x="202907" y="890325"/>
                </a:lnTo>
                <a:lnTo>
                  <a:pt x="178667" y="834706"/>
                </a:lnTo>
                <a:lnTo>
                  <a:pt x="154872" y="784814"/>
                </a:lnTo>
                <a:lnTo>
                  <a:pt x="131522" y="740651"/>
                </a:lnTo>
                <a:lnTo>
                  <a:pt x="108617" y="702216"/>
                </a:lnTo>
                <a:lnTo>
                  <a:pt x="66732" y="643957"/>
                </a:lnTo>
                <a:lnTo>
                  <a:pt x="37164" y="609875"/>
                </a:lnTo>
                <a:lnTo>
                  <a:pt x="1844" y="572491"/>
                </a:lnTo>
                <a:lnTo>
                  <a:pt x="0" y="569488"/>
                </a:lnTo>
                <a:lnTo>
                  <a:pt x="44049" y="533989"/>
                </a:lnTo>
                <a:lnTo>
                  <a:pt x="105198" y="506409"/>
                </a:lnTo>
                <a:lnTo>
                  <a:pt x="126797" y="504643"/>
                </a:lnTo>
                <a:lnTo>
                  <a:pt x="143357" y="516794"/>
                </a:lnTo>
                <a:lnTo>
                  <a:pt x="175774" y="548970"/>
                </a:lnTo>
                <a:lnTo>
                  <a:pt x="219356" y="609965"/>
                </a:lnTo>
                <a:lnTo>
                  <a:pt x="243408" y="648180"/>
                </a:lnTo>
                <a:lnTo>
                  <a:pt x="263788" y="683638"/>
                </a:lnTo>
                <a:lnTo>
                  <a:pt x="280496" y="716338"/>
                </a:lnTo>
                <a:lnTo>
                  <a:pt x="443560" y="716338"/>
                </a:lnTo>
                <a:lnTo>
                  <a:pt x="432586" y="741845"/>
                </a:lnTo>
                <a:lnTo>
                  <a:pt x="410989" y="796013"/>
                </a:lnTo>
                <a:lnTo>
                  <a:pt x="390179" y="852324"/>
                </a:lnTo>
                <a:lnTo>
                  <a:pt x="385715" y="857601"/>
                </a:lnTo>
                <a:lnTo>
                  <a:pt x="381147" y="862321"/>
                </a:lnTo>
                <a:lnTo>
                  <a:pt x="376474" y="866485"/>
                </a:lnTo>
                <a:lnTo>
                  <a:pt x="371698" y="870094"/>
                </a:lnTo>
                <a:lnTo>
                  <a:pt x="236335" y="955316"/>
                </a:lnTo>
                <a:lnTo>
                  <a:pt x="232822" y="956481"/>
                </a:lnTo>
                <a:close/>
              </a:path>
            </a:pathLst>
          </a:custGeom>
          <a:solidFill>
            <a:srgbClr val="1B365C">
              <a:alpha val="99598"/>
            </a:srgbClr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6236" y="2650409"/>
            <a:ext cx="692573" cy="637963"/>
          </a:xfrm>
          <a:custGeom>
            <a:avLst/>
            <a:gdLst/>
            <a:ahLst/>
            <a:cxnLst/>
            <a:rect l="l" t="t" r="r" b="b"/>
            <a:pathLst>
              <a:path w="1038859" h="956945">
                <a:moveTo>
                  <a:pt x="443560" y="716338"/>
                </a:moveTo>
                <a:lnTo>
                  <a:pt x="280496" y="716338"/>
                </a:lnTo>
                <a:lnTo>
                  <a:pt x="308765" y="673330"/>
                </a:lnTo>
                <a:lnTo>
                  <a:pt x="337714" y="630917"/>
                </a:lnTo>
                <a:lnTo>
                  <a:pt x="367345" y="589098"/>
                </a:lnTo>
                <a:lnTo>
                  <a:pt x="397657" y="547873"/>
                </a:lnTo>
                <a:lnTo>
                  <a:pt x="428650" y="507243"/>
                </a:lnTo>
                <a:lnTo>
                  <a:pt x="460324" y="467208"/>
                </a:lnTo>
                <a:lnTo>
                  <a:pt x="492679" y="427767"/>
                </a:lnTo>
                <a:lnTo>
                  <a:pt x="525716" y="388920"/>
                </a:lnTo>
                <a:lnTo>
                  <a:pt x="559433" y="350668"/>
                </a:lnTo>
                <a:lnTo>
                  <a:pt x="593832" y="313010"/>
                </a:lnTo>
                <a:lnTo>
                  <a:pt x="628911" y="275947"/>
                </a:lnTo>
                <a:lnTo>
                  <a:pt x="664672" y="239478"/>
                </a:lnTo>
                <a:lnTo>
                  <a:pt x="708045" y="198262"/>
                </a:lnTo>
                <a:lnTo>
                  <a:pt x="749661" y="160895"/>
                </a:lnTo>
                <a:lnTo>
                  <a:pt x="789517" y="127378"/>
                </a:lnTo>
                <a:lnTo>
                  <a:pt x="827616" y="97711"/>
                </a:lnTo>
                <a:lnTo>
                  <a:pt x="863955" y="71893"/>
                </a:lnTo>
                <a:lnTo>
                  <a:pt x="898536" y="49925"/>
                </a:lnTo>
                <a:lnTo>
                  <a:pt x="947110" y="24192"/>
                </a:lnTo>
                <a:lnTo>
                  <a:pt x="991728" y="7119"/>
                </a:lnTo>
                <a:lnTo>
                  <a:pt x="1022590" y="0"/>
                </a:lnTo>
                <a:lnTo>
                  <a:pt x="1031637" y="4798"/>
                </a:lnTo>
                <a:lnTo>
                  <a:pt x="1037059" y="10576"/>
                </a:lnTo>
                <a:lnTo>
                  <a:pt x="1038857" y="17334"/>
                </a:lnTo>
                <a:lnTo>
                  <a:pt x="1037030" y="25071"/>
                </a:lnTo>
                <a:lnTo>
                  <a:pt x="989177" y="58547"/>
                </a:lnTo>
                <a:lnTo>
                  <a:pt x="945929" y="89956"/>
                </a:lnTo>
                <a:lnTo>
                  <a:pt x="907285" y="119300"/>
                </a:lnTo>
                <a:lnTo>
                  <a:pt x="873246" y="146578"/>
                </a:lnTo>
                <a:lnTo>
                  <a:pt x="843811" y="171790"/>
                </a:lnTo>
                <a:lnTo>
                  <a:pt x="791446" y="220302"/>
                </a:lnTo>
                <a:lnTo>
                  <a:pt x="746019" y="263666"/>
                </a:lnTo>
                <a:lnTo>
                  <a:pt x="707529" y="301882"/>
                </a:lnTo>
                <a:lnTo>
                  <a:pt x="675978" y="334950"/>
                </a:lnTo>
                <a:lnTo>
                  <a:pt x="633690" y="385640"/>
                </a:lnTo>
                <a:lnTo>
                  <a:pt x="605798" y="422666"/>
                </a:lnTo>
                <a:lnTo>
                  <a:pt x="578693" y="461835"/>
                </a:lnTo>
                <a:lnTo>
                  <a:pt x="552374" y="503146"/>
                </a:lnTo>
                <a:lnTo>
                  <a:pt x="526842" y="546600"/>
                </a:lnTo>
                <a:lnTo>
                  <a:pt x="502098" y="592197"/>
                </a:lnTo>
                <a:lnTo>
                  <a:pt x="478140" y="639937"/>
                </a:lnTo>
                <a:lnTo>
                  <a:pt x="454969" y="689820"/>
                </a:lnTo>
                <a:lnTo>
                  <a:pt x="443560" y="716338"/>
                </a:lnTo>
                <a:close/>
              </a:path>
              <a:path w="1038859" h="956945">
                <a:moveTo>
                  <a:pt x="232822" y="956481"/>
                </a:moveTo>
                <a:lnTo>
                  <a:pt x="229909" y="955266"/>
                </a:lnTo>
                <a:lnTo>
                  <a:pt x="227593" y="951673"/>
                </a:lnTo>
                <a:lnTo>
                  <a:pt x="202907" y="890325"/>
                </a:lnTo>
                <a:lnTo>
                  <a:pt x="178667" y="834706"/>
                </a:lnTo>
                <a:lnTo>
                  <a:pt x="154872" y="784814"/>
                </a:lnTo>
                <a:lnTo>
                  <a:pt x="131522" y="740651"/>
                </a:lnTo>
                <a:lnTo>
                  <a:pt x="108617" y="702216"/>
                </a:lnTo>
                <a:lnTo>
                  <a:pt x="66732" y="643957"/>
                </a:lnTo>
                <a:lnTo>
                  <a:pt x="37164" y="609875"/>
                </a:lnTo>
                <a:lnTo>
                  <a:pt x="1844" y="572491"/>
                </a:lnTo>
                <a:lnTo>
                  <a:pt x="0" y="569488"/>
                </a:lnTo>
                <a:lnTo>
                  <a:pt x="44049" y="533989"/>
                </a:lnTo>
                <a:lnTo>
                  <a:pt x="105198" y="506409"/>
                </a:lnTo>
                <a:lnTo>
                  <a:pt x="126797" y="504643"/>
                </a:lnTo>
                <a:lnTo>
                  <a:pt x="143357" y="516794"/>
                </a:lnTo>
                <a:lnTo>
                  <a:pt x="175774" y="548970"/>
                </a:lnTo>
                <a:lnTo>
                  <a:pt x="219356" y="609965"/>
                </a:lnTo>
                <a:lnTo>
                  <a:pt x="243408" y="648180"/>
                </a:lnTo>
                <a:lnTo>
                  <a:pt x="263788" y="683638"/>
                </a:lnTo>
                <a:lnTo>
                  <a:pt x="280496" y="716338"/>
                </a:lnTo>
                <a:lnTo>
                  <a:pt x="443560" y="716338"/>
                </a:lnTo>
                <a:lnTo>
                  <a:pt x="432586" y="741845"/>
                </a:lnTo>
                <a:lnTo>
                  <a:pt x="410989" y="796013"/>
                </a:lnTo>
                <a:lnTo>
                  <a:pt x="390179" y="852324"/>
                </a:lnTo>
                <a:lnTo>
                  <a:pt x="385715" y="857601"/>
                </a:lnTo>
                <a:lnTo>
                  <a:pt x="381147" y="862321"/>
                </a:lnTo>
                <a:lnTo>
                  <a:pt x="376474" y="866485"/>
                </a:lnTo>
                <a:lnTo>
                  <a:pt x="371698" y="870094"/>
                </a:lnTo>
                <a:lnTo>
                  <a:pt x="236335" y="955316"/>
                </a:lnTo>
                <a:lnTo>
                  <a:pt x="232822" y="956481"/>
                </a:lnTo>
                <a:close/>
              </a:path>
            </a:pathLst>
          </a:custGeom>
          <a:solidFill>
            <a:srgbClr val="1B365C">
              <a:alpha val="99598"/>
            </a:srgbClr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6236" y="3752459"/>
            <a:ext cx="692573" cy="637963"/>
          </a:xfrm>
          <a:custGeom>
            <a:avLst/>
            <a:gdLst/>
            <a:ahLst/>
            <a:cxnLst/>
            <a:rect l="l" t="t" r="r" b="b"/>
            <a:pathLst>
              <a:path w="1038859" h="956945">
                <a:moveTo>
                  <a:pt x="443560" y="716338"/>
                </a:moveTo>
                <a:lnTo>
                  <a:pt x="280496" y="716338"/>
                </a:lnTo>
                <a:lnTo>
                  <a:pt x="308765" y="673330"/>
                </a:lnTo>
                <a:lnTo>
                  <a:pt x="337714" y="630917"/>
                </a:lnTo>
                <a:lnTo>
                  <a:pt x="367345" y="589098"/>
                </a:lnTo>
                <a:lnTo>
                  <a:pt x="397657" y="547873"/>
                </a:lnTo>
                <a:lnTo>
                  <a:pt x="428650" y="507243"/>
                </a:lnTo>
                <a:lnTo>
                  <a:pt x="460324" y="467208"/>
                </a:lnTo>
                <a:lnTo>
                  <a:pt x="492679" y="427767"/>
                </a:lnTo>
                <a:lnTo>
                  <a:pt x="525716" y="388920"/>
                </a:lnTo>
                <a:lnTo>
                  <a:pt x="559433" y="350668"/>
                </a:lnTo>
                <a:lnTo>
                  <a:pt x="593832" y="313010"/>
                </a:lnTo>
                <a:lnTo>
                  <a:pt x="628911" y="275947"/>
                </a:lnTo>
                <a:lnTo>
                  <a:pt x="664672" y="239478"/>
                </a:lnTo>
                <a:lnTo>
                  <a:pt x="708045" y="198262"/>
                </a:lnTo>
                <a:lnTo>
                  <a:pt x="749661" y="160895"/>
                </a:lnTo>
                <a:lnTo>
                  <a:pt x="789517" y="127378"/>
                </a:lnTo>
                <a:lnTo>
                  <a:pt x="827616" y="97711"/>
                </a:lnTo>
                <a:lnTo>
                  <a:pt x="863955" y="71893"/>
                </a:lnTo>
                <a:lnTo>
                  <a:pt x="898536" y="49925"/>
                </a:lnTo>
                <a:lnTo>
                  <a:pt x="947110" y="24192"/>
                </a:lnTo>
                <a:lnTo>
                  <a:pt x="991728" y="7119"/>
                </a:lnTo>
                <a:lnTo>
                  <a:pt x="1022590" y="0"/>
                </a:lnTo>
                <a:lnTo>
                  <a:pt x="1031637" y="4798"/>
                </a:lnTo>
                <a:lnTo>
                  <a:pt x="1037059" y="10576"/>
                </a:lnTo>
                <a:lnTo>
                  <a:pt x="1038857" y="17334"/>
                </a:lnTo>
                <a:lnTo>
                  <a:pt x="1037030" y="25071"/>
                </a:lnTo>
                <a:lnTo>
                  <a:pt x="989177" y="58547"/>
                </a:lnTo>
                <a:lnTo>
                  <a:pt x="945929" y="89956"/>
                </a:lnTo>
                <a:lnTo>
                  <a:pt x="907285" y="119300"/>
                </a:lnTo>
                <a:lnTo>
                  <a:pt x="873246" y="146578"/>
                </a:lnTo>
                <a:lnTo>
                  <a:pt x="843811" y="171790"/>
                </a:lnTo>
                <a:lnTo>
                  <a:pt x="791446" y="220302"/>
                </a:lnTo>
                <a:lnTo>
                  <a:pt x="746019" y="263666"/>
                </a:lnTo>
                <a:lnTo>
                  <a:pt x="707529" y="301882"/>
                </a:lnTo>
                <a:lnTo>
                  <a:pt x="675978" y="334950"/>
                </a:lnTo>
                <a:lnTo>
                  <a:pt x="633690" y="385640"/>
                </a:lnTo>
                <a:lnTo>
                  <a:pt x="605798" y="422666"/>
                </a:lnTo>
                <a:lnTo>
                  <a:pt x="578693" y="461835"/>
                </a:lnTo>
                <a:lnTo>
                  <a:pt x="552374" y="503146"/>
                </a:lnTo>
                <a:lnTo>
                  <a:pt x="526842" y="546600"/>
                </a:lnTo>
                <a:lnTo>
                  <a:pt x="502098" y="592197"/>
                </a:lnTo>
                <a:lnTo>
                  <a:pt x="478140" y="639937"/>
                </a:lnTo>
                <a:lnTo>
                  <a:pt x="454969" y="689820"/>
                </a:lnTo>
                <a:lnTo>
                  <a:pt x="443560" y="716338"/>
                </a:lnTo>
                <a:close/>
              </a:path>
              <a:path w="1038859" h="956945">
                <a:moveTo>
                  <a:pt x="232822" y="956481"/>
                </a:moveTo>
                <a:lnTo>
                  <a:pt x="229909" y="955266"/>
                </a:lnTo>
                <a:lnTo>
                  <a:pt x="227593" y="951673"/>
                </a:lnTo>
                <a:lnTo>
                  <a:pt x="202907" y="890325"/>
                </a:lnTo>
                <a:lnTo>
                  <a:pt x="178667" y="834706"/>
                </a:lnTo>
                <a:lnTo>
                  <a:pt x="154872" y="784814"/>
                </a:lnTo>
                <a:lnTo>
                  <a:pt x="131522" y="740651"/>
                </a:lnTo>
                <a:lnTo>
                  <a:pt x="108617" y="702216"/>
                </a:lnTo>
                <a:lnTo>
                  <a:pt x="66732" y="643957"/>
                </a:lnTo>
                <a:lnTo>
                  <a:pt x="37164" y="609875"/>
                </a:lnTo>
                <a:lnTo>
                  <a:pt x="1844" y="572491"/>
                </a:lnTo>
                <a:lnTo>
                  <a:pt x="0" y="569488"/>
                </a:lnTo>
                <a:lnTo>
                  <a:pt x="44049" y="533989"/>
                </a:lnTo>
                <a:lnTo>
                  <a:pt x="105198" y="506409"/>
                </a:lnTo>
                <a:lnTo>
                  <a:pt x="126797" y="504643"/>
                </a:lnTo>
                <a:lnTo>
                  <a:pt x="143357" y="516794"/>
                </a:lnTo>
                <a:lnTo>
                  <a:pt x="175774" y="548970"/>
                </a:lnTo>
                <a:lnTo>
                  <a:pt x="219356" y="609965"/>
                </a:lnTo>
                <a:lnTo>
                  <a:pt x="243408" y="648180"/>
                </a:lnTo>
                <a:lnTo>
                  <a:pt x="263788" y="683638"/>
                </a:lnTo>
                <a:lnTo>
                  <a:pt x="280496" y="716338"/>
                </a:lnTo>
                <a:lnTo>
                  <a:pt x="443560" y="716338"/>
                </a:lnTo>
                <a:lnTo>
                  <a:pt x="432586" y="741845"/>
                </a:lnTo>
                <a:lnTo>
                  <a:pt x="410989" y="796013"/>
                </a:lnTo>
                <a:lnTo>
                  <a:pt x="390179" y="852324"/>
                </a:lnTo>
                <a:lnTo>
                  <a:pt x="385715" y="857601"/>
                </a:lnTo>
                <a:lnTo>
                  <a:pt x="381147" y="862321"/>
                </a:lnTo>
                <a:lnTo>
                  <a:pt x="376474" y="866485"/>
                </a:lnTo>
                <a:lnTo>
                  <a:pt x="371698" y="870094"/>
                </a:lnTo>
                <a:lnTo>
                  <a:pt x="236335" y="955316"/>
                </a:lnTo>
                <a:lnTo>
                  <a:pt x="232822" y="956481"/>
                </a:lnTo>
                <a:close/>
              </a:path>
            </a:pathLst>
          </a:custGeom>
          <a:solidFill>
            <a:srgbClr val="1B365C">
              <a:alpha val="99598"/>
            </a:srgbClr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6236" y="4898961"/>
            <a:ext cx="692573" cy="637963"/>
          </a:xfrm>
          <a:custGeom>
            <a:avLst/>
            <a:gdLst/>
            <a:ahLst/>
            <a:cxnLst/>
            <a:rect l="l" t="t" r="r" b="b"/>
            <a:pathLst>
              <a:path w="1038859" h="956945">
                <a:moveTo>
                  <a:pt x="443560" y="716338"/>
                </a:moveTo>
                <a:lnTo>
                  <a:pt x="280496" y="716338"/>
                </a:lnTo>
                <a:lnTo>
                  <a:pt x="308765" y="673330"/>
                </a:lnTo>
                <a:lnTo>
                  <a:pt x="337714" y="630917"/>
                </a:lnTo>
                <a:lnTo>
                  <a:pt x="367345" y="589098"/>
                </a:lnTo>
                <a:lnTo>
                  <a:pt x="397657" y="547873"/>
                </a:lnTo>
                <a:lnTo>
                  <a:pt x="428650" y="507243"/>
                </a:lnTo>
                <a:lnTo>
                  <a:pt x="460324" y="467208"/>
                </a:lnTo>
                <a:lnTo>
                  <a:pt x="492679" y="427767"/>
                </a:lnTo>
                <a:lnTo>
                  <a:pt x="525716" y="388920"/>
                </a:lnTo>
                <a:lnTo>
                  <a:pt x="559433" y="350668"/>
                </a:lnTo>
                <a:lnTo>
                  <a:pt x="593832" y="313010"/>
                </a:lnTo>
                <a:lnTo>
                  <a:pt x="628911" y="275947"/>
                </a:lnTo>
                <a:lnTo>
                  <a:pt x="664672" y="239478"/>
                </a:lnTo>
                <a:lnTo>
                  <a:pt x="708045" y="198262"/>
                </a:lnTo>
                <a:lnTo>
                  <a:pt x="749661" y="160895"/>
                </a:lnTo>
                <a:lnTo>
                  <a:pt x="789517" y="127378"/>
                </a:lnTo>
                <a:lnTo>
                  <a:pt x="827616" y="97711"/>
                </a:lnTo>
                <a:lnTo>
                  <a:pt x="863955" y="71893"/>
                </a:lnTo>
                <a:lnTo>
                  <a:pt x="898536" y="49925"/>
                </a:lnTo>
                <a:lnTo>
                  <a:pt x="947110" y="24192"/>
                </a:lnTo>
                <a:lnTo>
                  <a:pt x="991728" y="7119"/>
                </a:lnTo>
                <a:lnTo>
                  <a:pt x="1022590" y="0"/>
                </a:lnTo>
                <a:lnTo>
                  <a:pt x="1031637" y="4798"/>
                </a:lnTo>
                <a:lnTo>
                  <a:pt x="1037059" y="10576"/>
                </a:lnTo>
                <a:lnTo>
                  <a:pt x="1038857" y="17334"/>
                </a:lnTo>
                <a:lnTo>
                  <a:pt x="1037030" y="25071"/>
                </a:lnTo>
                <a:lnTo>
                  <a:pt x="989177" y="58547"/>
                </a:lnTo>
                <a:lnTo>
                  <a:pt x="945929" y="89956"/>
                </a:lnTo>
                <a:lnTo>
                  <a:pt x="907285" y="119300"/>
                </a:lnTo>
                <a:lnTo>
                  <a:pt x="873246" y="146578"/>
                </a:lnTo>
                <a:lnTo>
                  <a:pt x="843811" y="171790"/>
                </a:lnTo>
                <a:lnTo>
                  <a:pt x="791446" y="220302"/>
                </a:lnTo>
                <a:lnTo>
                  <a:pt x="746019" y="263666"/>
                </a:lnTo>
                <a:lnTo>
                  <a:pt x="707529" y="301882"/>
                </a:lnTo>
                <a:lnTo>
                  <a:pt x="675978" y="334950"/>
                </a:lnTo>
                <a:lnTo>
                  <a:pt x="633690" y="385640"/>
                </a:lnTo>
                <a:lnTo>
                  <a:pt x="605798" y="422666"/>
                </a:lnTo>
                <a:lnTo>
                  <a:pt x="578693" y="461835"/>
                </a:lnTo>
                <a:lnTo>
                  <a:pt x="552374" y="503146"/>
                </a:lnTo>
                <a:lnTo>
                  <a:pt x="526842" y="546600"/>
                </a:lnTo>
                <a:lnTo>
                  <a:pt x="502098" y="592197"/>
                </a:lnTo>
                <a:lnTo>
                  <a:pt x="478140" y="639937"/>
                </a:lnTo>
                <a:lnTo>
                  <a:pt x="454969" y="689820"/>
                </a:lnTo>
                <a:lnTo>
                  <a:pt x="443560" y="716338"/>
                </a:lnTo>
                <a:close/>
              </a:path>
              <a:path w="1038859" h="956945">
                <a:moveTo>
                  <a:pt x="232822" y="956481"/>
                </a:moveTo>
                <a:lnTo>
                  <a:pt x="229909" y="955266"/>
                </a:lnTo>
                <a:lnTo>
                  <a:pt x="227593" y="951673"/>
                </a:lnTo>
                <a:lnTo>
                  <a:pt x="202907" y="890325"/>
                </a:lnTo>
                <a:lnTo>
                  <a:pt x="178667" y="834706"/>
                </a:lnTo>
                <a:lnTo>
                  <a:pt x="154872" y="784814"/>
                </a:lnTo>
                <a:lnTo>
                  <a:pt x="131522" y="740651"/>
                </a:lnTo>
                <a:lnTo>
                  <a:pt x="108617" y="702216"/>
                </a:lnTo>
                <a:lnTo>
                  <a:pt x="66732" y="643957"/>
                </a:lnTo>
                <a:lnTo>
                  <a:pt x="37164" y="609875"/>
                </a:lnTo>
                <a:lnTo>
                  <a:pt x="1844" y="572491"/>
                </a:lnTo>
                <a:lnTo>
                  <a:pt x="0" y="569488"/>
                </a:lnTo>
                <a:lnTo>
                  <a:pt x="44049" y="533989"/>
                </a:lnTo>
                <a:lnTo>
                  <a:pt x="105198" y="506409"/>
                </a:lnTo>
                <a:lnTo>
                  <a:pt x="126797" y="504643"/>
                </a:lnTo>
                <a:lnTo>
                  <a:pt x="143357" y="516794"/>
                </a:lnTo>
                <a:lnTo>
                  <a:pt x="175774" y="548970"/>
                </a:lnTo>
                <a:lnTo>
                  <a:pt x="219356" y="609965"/>
                </a:lnTo>
                <a:lnTo>
                  <a:pt x="243408" y="648180"/>
                </a:lnTo>
                <a:lnTo>
                  <a:pt x="263788" y="683638"/>
                </a:lnTo>
                <a:lnTo>
                  <a:pt x="280496" y="716338"/>
                </a:lnTo>
                <a:lnTo>
                  <a:pt x="443560" y="716338"/>
                </a:lnTo>
                <a:lnTo>
                  <a:pt x="432586" y="741845"/>
                </a:lnTo>
                <a:lnTo>
                  <a:pt x="410989" y="796013"/>
                </a:lnTo>
                <a:lnTo>
                  <a:pt x="390179" y="852324"/>
                </a:lnTo>
                <a:lnTo>
                  <a:pt x="385715" y="857601"/>
                </a:lnTo>
                <a:lnTo>
                  <a:pt x="381147" y="862321"/>
                </a:lnTo>
                <a:lnTo>
                  <a:pt x="376474" y="866485"/>
                </a:lnTo>
                <a:lnTo>
                  <a:pt x="371698" y="870094"/>
                </a:lnTo>
                <a:lnTo>
                  <a:pt x="236335" y="955316"/>
                </a:lnTo>
                <a:lnTo>
                  <a:pt x="232822" y="956481"/>
                </a:lnTo>
                <a:close/>
              </a:path>
            </a:pathLst>
          </a:custGeom>
          <a:solidFill>
            <a:srgbClr val="1B365C">
              <a:alpha val="99598"/>
            </a:srgbClr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67562" y="819826"/>
          <a:ext cx="9756230" cy="5157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2223135">
                        <a:lnSpc>
                          <a:spcPts val="7545"/>
                        </a:lnSpc>
                      </a:pPr>
                      <a:r>
                        <a:rPr sz="3400" spc="195" dirty="0">
                          <a:solidFill>
                            <a:srgbClr val="1B365C"/>
                          </a:solidFill>
                          <a:latin typeface="Verdana"/>
                          <a:cs typeface="Verdana"/>
                        </a:rPr>
                        <a:t>Why </a:t>
                      </a:r>
                      <a:r>
                        <a:rPr sz="8300" b="1" i="1" spc="-3135" baseline="-7028" dirty="0">
                          <a:solidFill>
                            <a:srgbClr val="1B365C"/>
                          </a:solidFill>
                          <a:latin typeface="Arial"/>
                          <a:cs typeface="Arial"/>
                        </a:rPr>
                        <a:t>NOT      </a:t>
                      </a:r>
                      <a:r>
                        <a:rPr sz="8300" b="1" i="1" spc="-3127" baseline="-7028" dirty="0">
                          <a:solidFill>
                            <a:srgbClr val="1B36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400" spc="60" dirty="0">
                          <a:solidFill>
                            <a:srgbClr val="1B365C"/>
                          </a:solidFill>
                          <a:latin typeface="Verdana"/>
                          <a:cs typeface="Verdana"/>
                        </a:rPr>
                        <a:t>Us?</a:t>
                      </a:r>
                      <a:endParaRPr sz="3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9524">
                      <a:solidFill>
                        <a:srgbClr val="002448"/>
                      </a:solidFill>
                      <a:prstDash val="solid"/>
                    </a:lnR>
                    <a:lnB w="12278">
                      <a:solidFill>
                        <a:srgbClr val="0024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002448"/>
                      </a:solidFill>
                      <a:prstDash val="solid"/>
                    </a:lnL>
                    <a:lnB w="12278">
                      <a:solidFill>
                        <a:srgbClr val="0024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121">
                <a:tc>
                  <a:txBody>
                    <a:bodyPr/>
                    <a:lstStyle/>
                    <a:p>
                      <a:pPr marL="156210" marR="998855" algn="just">
                        <a:lnSpc>
                          <a:spcPct val="137500"/>
                        </a:lnSpc>
                        <a:spcBef>
                          <a:spcPts val="140"/>
                        </a:spcBef>
                      </a:pPr>
                      <a:r>
                        <a:rPr sz="1300" b="1" spc="35" dirty="0">
                          <a:solidFill>
                            <a:srgbClr val="344D75"/>
                          </a:solidFill>
                          <a:latin typeface="Tahoma"/>
                          <a:cs typeface="Tahoma"/>
                        </a:rPr>
                        <a:t>Cost-effective </a:t>
                      </a:r>
                      <a:r>
                        <a:rPr sz="1300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sz="1300" i="1" spc="24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00" i="1" spc="13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full </a:t>
                      </a:r>
                      <a:r>
                        <a:rPr sz="1300" i="1" spc="3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team </a:t>
                      </a:r>
                      <a:r>
                        <a:rPr sz="1300" i="1" spc="1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300" i="1" spc="204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experts </a:t>
                      </a:r>
                      <a:r>
                        <a:rPr sz="1300" i="1" spc="15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300" i="1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researchers, </a:t>
                      </a:r>
                      <a:r>
                        <a:rPr sz="1300" i="1" spc="13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writers, 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i="1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strategists </a:t>
                      </a:r>
                      <a:r>
                        <a:rPr sz="1300" i="1" spc="15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300" i="1" spc="1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300" i="1" spc="18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less </a:t>
                      </a:r>
                      <a:r>
                        <a:rPr sz="1300" i="1" spc="27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than </a:t>
                      </a:r>
                      <a:r>
                        <a:rPr sz="1300" i="1" spc="2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300" i="1" spc="204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cost </a:t>
                      </a:r>
                      <a:r>
                        <a:rPr sz="1300" i="1" spc="1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300" i="1" spc="26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one </a:t>
                      </a:r>
                      <a:r>
                        <a:rPr sz="1300" i="1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full-time </a:t>
                      </a:r>
                      <a:r>
                        <a:rPr sz="1300" i="1" spc="25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employee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sz="1300" i="1" spc="22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without </a:t>
                      </a:r>
                      <a:r>
                        <a:rPr sz="1300" i="1" spc="2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increasing</a:t>
                      </a:r>
                      <a:r>
                        <a:rPr sz="1300" i="1" spc="-10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headcount</a:t>
                      </a:r>
                      <a:r>
                        <a:rPr sz="1300" b="1" i="1" spc="2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56210" marR="997585" algn="just">
                        <a:lnSpc>
                          <a:spcPct val="137500"/>
                        </a:lnSpc>
                      </a:pPr>
                      <a:r>
                        <a:rPr sz="1300" b="1" spc="40" dirty="0">
                          <a:solidFill>
                            <a:srgbClr val="344D75"/>
                          </a:solidFill>
                          <a:latin typeface="Tahoma"/>
                          <a:cs typeface="Tahoma"/>
                        </a:rPr>
                        <a:t>Lower </a:t>
                      </a:r>
                      <a:r>
                        <a:rPr sz="1300" b="1" spc="35" dirty="0">
                          <a:solidFill>
                            <a:srgbClr val="344D75"/>
                          </a:solidFill>
                          <a:latin typeface="Tahoma"/>
                          <a:cs typeface="Tahoma"/>
                        </a:rPr>
                        <a:t>Risk </a:t>
                      </a:r>
                      <a:r>
                        <a:rPr sz="1300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sz="1300" i="1" spc="27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300" i="1" spc="21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single </a:t>
                      </a:r>
                      <a:r>
                        <a:rPr sz="1300" i="1" spc="21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point </a:t>
                      </a:r>
                      <a:r>
                        <a:rPr sz="1300" i="1" spc="1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300" i="1" spc="1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failure. </a:t>
                      </a:r>
                      <a:r>
                        <a:rPr sz="1300" i="1" spc="2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Avoid </a:t>
                      </a:r>
                      <a:r>
                        <a:rPr sz="1300" i="1" spc="2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300" i="1" spc="21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disruption </a:t>
                      </a:r>
                      <a:r>
                        <a:rPr sz="1300" i="1" spc="1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of  </a:t>
                      </a:r>
                      <a:r>
                        <a:rPr sz="1300" i="1" spc="19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turnover </a:t>
                      </a:r>
                      <a:r>
                        <a:rPr sz="1300" i="1" spc="16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300" i="1" spc="254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knowledge </a:t>
                      </a:r>
                      <a:r>
                        <a:rPr sz="1300" i="1" spc="12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loss. </a:t>
                      </a:r>
                      <a:r>
                        <a:rPr sz="1300" i="1" spc="2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300" i="1" spc="2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Granted, your </a:t>
                      </a:r>
                      <a:r>
                        <a:rPr sz="1300" i="1" spc="19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expertise </a:t>
                      </a:r>
                      <a:r>
                        <a:rPr sz="1300" i="1" spc="1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300" i="1" spc="21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never </a:t>
                      </a:r>
                      <a:r>
                        <a:rPr sz="1300" i="1" spc="19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tied  </a:t>
                      </a:r>
                      <a:r>
                        <a:rPr sz="1300" i="1" spc="1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i="1" spc="-2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1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single </a:t>
                      </a:r>
                      <a:r>
                        <a:rPr sz="1300" i="1" spc="19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person.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6210" algn="just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300" b="1" spc="50" dirty="0">
                          <a:solidFill>
                            <a:srgbClr val="344D75"/>
                          </a:solidFill>
                          <a:latin typeface="Tahoma"/>
                          <a:cs typeface="Tahoma"/>
                        </a:rPr>
                        <a:t>Proven  </a:t>
                      </a:r>
                      <a:r>
                        <a:rPr sz="1300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sz="1300" i="1" spc="2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1300" i="1" spc="27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handle </a:t>
                      </a:r>
                      <a:r>
                        <a:rPr sz="1300" i="1" spc="1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all  </a:t>
                      </a:r>
                      <a:r>
                        <a:rPr sz="1300" i="1" spc="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things </a:t>
                      </a:r>
                      <a:r>
                        <a:rPr sz="1300" i="1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grants. </a:t>
                      </a:r>
                      <a:r>
                        <a:rPr sz="1300" i="1" spc="2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Our </a:t>
                      </a:r>
                      <a:r>
                        <a:rPr sz="1300" i="1" spc="3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team </a:t>
                      </a:r>
                      <a:r>
                        <a:rPr sz="1300" i="1" spc="28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has </a:t>
                      </a:r>
                      <a:r>
                        <a:rPr sz="1300" i="1" spc="24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secured  </a:t>
                      </a:r>
                      <a:r>
                        <a:rPr sz="1300" i="1" spc="5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17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6210" marR="997585" algn="just">
                        <a:lnSpc>
                          <a:spcPct val="137500"/>
                        </a:lnSpc>
                      </a:pPr>
                      <a:r>
                        <a:rPr sz="1300" i="1" spc="14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$100M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grants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34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17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$100B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grants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6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funded</a:t>
                      </a:r>
                      <a:r>
                        <a:rPr sz="1300" i="1" spc="15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programs 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i="1" spc="-1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16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projects.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56210" marR="997585" algn="just">
                        <a:lnSpc>
                          <a:spcPct val="137500"/>
                        </a:lnSpc>
                      </a:pPr>
                      <a:r>
                        <a:rPr sz="1300" b="1" spc="40" dirty="0">
                          <a:solidFill>
                            <a:srgbClr val="344D75"/>
                          </a:solidFill>
                          <a:latin typeface="Tahoma"/>
                          <a:cs typeface="Tahoma"/>
                        </a:rPr>
                        <a:t>Strategic </a:t>
                      </a:r>
                      <a:r>
                        <a:rPr sz="1300" b="1" spc="60" dirty="0">
                          <a:solidFill>
                            <a:srgbClr val="344D75"/>
                          </a:solidFill>
                          <a:latin typeface="Tahoma"/>
                          <a:cs typeface="Tahoma"/>
                        </a:rPr>
                        <a:t>Capacity </a:t>
                      </a:r>
                      <a:r>
                        <a:rPr sz="1300" spc="1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sz="1300" i="1" spc="28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1300" i="1" spc="254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act </a:t>
                      </a:r>
                      <a:r>
                        <a:rPr sz="1300" i="1" spc="2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1300" i="1" spc="2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your </a:t>
                      </a:r>
                      <a:r>
                        <a:rPr sz="1300" i="1" spc="21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fractional </a:t>
                      </a:r>
                      <a:r>
                        <a:rPr sz="1300" i="1" spc="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grants </a:t>
                      </a:r>
                      <a:r>
                        <a:rPr sz="1300" i="1" spc="2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team,</a:t>
                      </a:r>
                      <a:r>
                        <a:rPr sz="1300" i="1" spc="-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bringing  </a:t>
                      </a:r>
                      <a:r>
                        <a:rPr sz="1300" i="1" spc="19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high-level </a:t>
                      </a:r>
                      <a:r>
                        <a:rPr sz="1300" i="1" spc="20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strategy </a:t>
                      </a:r>
                      <a:r>
                        <a:rPr sz="1300" i="1" spc="32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i="1" spc="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day-to-day </a:t>
                      </a:r>
                      <a:r>
                        <a:rPr sz="1300" i="1" spc="22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execution </a:t>
                      </a:r>
                      <a:r>
                        <a:rPr sz="1300" i="1" spc="229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300" i="1" spc="21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builds </a:t>
                      </a:r>
                      <a:r>
                        <a:rPr sz="1300" i="1" spc="19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internal  </a:t>
                      </a:r>
                      <a:r>
                        <a:rPr sz="1300" i="1" spc="23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capacity</a:t>
                      </a:r>
                      <a:r>
                        <a:rPr sz="1300" i="1" spc="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2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300" i="1" spc="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21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requiring</a:t>
                      </a:r>
                      <a:r>
                        <a:rPr sz="1300" i="1" spc="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195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1300" i="1" spc="6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140" dirty="0">
                          <a:solidFill>
                            <a:srgbClr val="344D75"/>
                          </a:solidFill>
                          <a:latin typeface="Calibri"/>
                          <a:cs typeface="Calibri"/>
                        </a:rPr>
                        <a:t>hires.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853" marB="0">
                    <a:lnR w="9524">
                      <a:solidFill>
                        <a:srgbClr val="002448"/>
                      </a:solidFill>
                      <a:prstDash val="solid"/>
                    </a:lnR>
                    <a:lnT w="12278">
                      <a:solidFill>
                        <a:srgbClr val="002448"/>
                      </a:solidFill>
                      <a:prstDash val="solid"/>
                    </a:lnT>
                    <a:lnB w="9524">
                      <a:solidFill>
                        <a:srgbClr val="002448"/>
                      </a:solidFill>
                      <a:prstDash val="solid"/>
                    </a:lnB>
                    <a:solidFill>
                      <a:srgbClr val="DEBF5C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2448"/>
                      </a:solidFill>
                      <a:prstDash val="solid"/>
                    </a:lnL>
                    <a:lnT w="12278">
                      <a:solidFill>
                        <a:srgbClr val="002448"/>
                      </a:solidFill>
                      <a:prstDash val="solid"/>
                    </a:lnT>
                    <a:lnB w="9524">
                      <a:solidFill>
                        <a:srgbClr val="002448"/>
                      </a:solidFill>
                      <a:prstDash val="solid"/>
                    </a:lnB>
                    <a:solidFill>
                      <a:srgbClr val="DEB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057379" y="6539891"/>
            <a:ext cx="929217" cy="318347"/>
          </a:xfrm>
          <a:custGeom>
            <a:avLst/>
            <a:gdLst/>
            <a:ahLst/>
            <a:cxnLst/>
            <a:rect l="l" t="t" r="r" b="b"/>
            <a:pathLst>
              <a:path w="1393825" h="477520">
                <a:moveTo>
                  <a:pt x="557759" y="477163"/>
                </a:moveTo>
                <a:lnTo>
                  <a:pt x="391861" y="477163"/>
                </a:lnTo>
                <a:lnTo>
                  <a:pt x="402763" y="412121"/>
                </a:lnTo>
                <a:lnTo>
                  <a:pt x="411269" y="362775"/>
                </a:lnTo>
                <a:lnTo>
                  <a:pt x="420092" y="314407"/>
                </a:lnTo>
                <a:lnTo>
                  <a:pt x="429344" y="267779"/>
                </a:lnTo>
                <a:lnTo>
                  <a:pt x="439141" y="223657"/>
                </a:lnTo>
                <a:lnTo>
                  <a:pt x="449598" y="182804"/>
                </a:lnTo>
                <a:lnTo>
                  <a:pt x="469944" y="120695"/>
                </a:lnTo>
                <a:lnTo>
                  <a:pt x="492421" y="73756"/>
                </a:lnTo>
                <a:lnTo>
                  <a:pt x="521025" y="36511"/>
                </a:lnTo>
                <a:lnTo>
                  <a:pt x="580081" y="2951"/>
                </a:lnTo>
                <a:lnTo>
                  <a:pt x="606206" y="0"/>
                </a:lnTo>
                <a:lnTo>
                  <a:pt x="632332" y="2951"/>
                </a:lnTo>
                <a:lnTo>
                  <a:pt x="691388" y="36511"/>
                </a:lnTo>
                <a:lnTo>
                  <a:pt x="719992" y="73756"/>
                </a:lnTo>
                <a:lnTo>
                  <a:pt x="742469" y="120695"/>
                </a:lnTo>
                <a:lnTo>
                  <a:pt x="762815" y="182804"/>
                </a:lnTo>
                <a:lnTo>
                  <a:pt x="773271" y="223660"/>
                </a:lnTo>
                <a:lnTo>
                  <a:pt x="774655" y="229891"/>
                </a:lnTo>
                <a:lnTo>
                  <a:pt x="606301" y="229891"/>
                </a:lnTo>
                <a:lnTo>
                  <a:pt x="604215" y="237692"/>
                </a:lnTo>
                <a:lnTo>
                  <a:pt x="586567" y="315396"/>
                </a:lnTo>
                <a:lnTo>
                  <a:pt x="575966" y="371122"/>
                </a:lnTo>
                <a:lnTo>
                  <a:pt x="565764" y="429432"/>
                </a:lnTo>
                <a:lnTo>
                  <a:pt x="557759" y="477163"/>
                </a:lnTo>
                <a:close/>
              </a:path>
              <a:path w="1393825" h="477520">
                <a:moveTo>
                  <a:pt x="820552" y="477163"/>
                </a:moveTo>
                <a:lnTo>
                  <a:pt x="654844" y="477163"/>
                </a:lnTo>
                <a:lnTo>
                  <a:pt x="646838" y="429432"/>
                </a:lnTo>
                <a:lnTo>
                  <a:pt x="636636" y="371122"/>
                </a:lnTo>
                <a:lnTo>
                  <a:pt x="626035" y="315396"/>
                </a:lnTo>
                <a:lnTo>
                  <a:pt x="614923" y="264046"/>
                </a:lnTo>
                <a:lnTo>
                  <a:pt x="606301" y="229891"/>
                </a:lnTo>
                <a:lnTo>
                  <a:pt x="774655" y="229891"/>
                </a:lnTo>
                <a:lnTo>
                  <a:pt x="783069" y="267790"/>
                </a:lnTo>
                <a:lnTo>
                  <a:pt x="792321" y="314425"/>
                </a:lnTo>
                <a:lnTo>
                  <a:pt x="801143" y="362797"/>
                </a:lnTo>
                <a:lnTo>
                  <a:pt x="809650" y="412137"/>
                </a:lnTo>
                <a:lnTo>
                  <a:pt x="820552" y="477163"/>
                </a:lnTo>
                <a:close/>
              </a:path>
              <a:path w="1393825" h="477520">
                <a:moveTo>
                  <a:pt x="245199" y="477163"/>
                </a:moveTo>
                <a:lnTo>
                  <a:pt x="76552" y="477163"/>
                </a:lnTo>
                <a:lnTo>
                  <a:pt x="69039" y="446793"/>
                </a:lnTo>
                <a:lnTo>
                  <a:pt x="54536" y="383950"/>
                </a:lnTo>
                <a:lnTo>
                  <a:pt x="41300" y="322798"/>
                </a:lnTo>
                <a:lnTo>
                  <a:pt x="29537" y="264948"/>
                </a:lnTo>
                <a:lnTo>
                  <a:pt x="19451" y="212015"/>
                </a:lnTo>
                <a:lnTo>
                  <a:pt x="11249" y="165612"/>
                </a:lnTo>
                <a:lnTo>
                  <a:pt x="5136" y="127352"/>
                </a:lnTo>
                <a:lnTo>
                  <a:pt x="0" y="81714"/>
                </a:lnTo>
                <a:lnTo>
                  <a:pt x="163477" y="81714"/>
                </a:lnTo>
                <a:lnTo>
                  <a:pt x="163477" y="79820"/>
                </a:lnTo>
                <a:lnTo>
                  <a:pt x="163382" y="78446"/>
                </a:lnTo>
                <a:lnTo>
                  <a:pt x="165547" y="95307"/>
                </a:lnTo>
                <a:lnTo>
                  <a:pt x="170646" y="127474"/>
                </a:lnTo>
                <a:lnTo>
                  <a:pt x="178531" y="172659"/>
                </a:lnTo>
                <a:lnTo>
                  <a:pt x="189057" y="228577"/>
                </a:lnTo>
                <a:lnTo>
                  <a:pt x="202076" y="292939"/>
                </a:lnTo>
                <a:lnTo>
                  <a:pt x="217441" y="363459"/>
                </a:lnTo>
                <a:lnTo>
                  <a:pt x="235007" y="437850"/>
                </a:lnTo>
                <a:lnTo>
                  <a:pt x="245199" y="477163"/>
                </a:lnTo>
                <a:close/>
              </a:path>
              <a:path w="1393825" h="477520">
                <a:moveTo>
                  <a:pt x="1082116" y="477163"/>
                </a:moveTo>
                <a:lnTo>
                  <a:pt x="916258" y="477163"/>
                </a:lnTo>
                <a:lnTo>
                  <a:pt x="927160" y="412121"/>
                </a:lnTo>
                <a:lnTo>
                  <a:pt x="935667" y="362775"/>
                </a:lnTo>
                <a:lnTo>
                  <a:pt x="944489" y="314407"/>
                </a:lnTo>
                <a:lnTo>
                  <a:pt x="953741" y="267779"/>
                </a:lnTo>
                <a:lnTo>
                  <a:pt x="963539" y="223657"/>
                </a:lnTo>
                <a:lnTo>
                  <a:pt x="973995" y="182804"/>
                </a:lnTo>
                <a:lnTo>
                  <a:pt x="994341" y="120695"/>
                </a:lnTo>
                <a:lnTo>
                  <a:pt x="1016818" y="73756"/>
                </a:lnTo>
                <a:lnTo>
                  <a:pt x="1045422" y="36511"/>
                </a:lnTo>
                <a:lnTo>
                  <a:pt x="1104478" y="2951"/>
                </a:lnTo>
                <a:lnTo>
                  <a:pt x="1130604" y="0"/>
                </a:lnTo>
                <a:lnTo>
                  <a:pt x="1161683" y="4094"/>
                </a:lnTo>
                <a:lnTo>
                  <a:pt x="1218603" y="36691"/>
                </a:lnTo>
                <a:lnTo>
                  <a:pt x="1244247" y="65087"/>
                </a:lnTo>
                <a:lnTo>
                  <a:pt x="1273101" y="110492"/>
                </a:lnTo>
                <a:lnTo>
                  <a:pt x="1301281" y="170251"/>
                </a:lnTo>
                <a:lnTo>
                  <a:pt x="1315029" y="205211"/>
                </a:lnTo>
                <a:lnTo>
                  <a:pt x="1137899" y="205211"/>
                </a:lnTo>
                <a:lnTo>
                  <a:pt x="1134207" y="217342"/>
                </a:lnTo>
                <a:lnTo>
                  <a:pt x="1122029" y="264093"/>
                </a:lnTo>
                <a:lnTo>
                  <a:pt x="1110917" y="315444"/>
                </a:lnTo>
                <a:lnTo>
                  <a:pt x="1100316" y="371169"/>
                </a:lnTo>
                <a:lnTo>
                  <a:pt x="1090114" y="429479"/>
                </a:lnTo>
                <a:lnTo>
                  <a:pt x="1082116" y="477163"/>
                </a:lnTo>
                <a:close/>
              </a:path>
              <a:path w="1393825" h="477520">
                <a:moveTo>
                  <a:pt x="1393832" y="477163"/>
                </a:moveTo>
                <a:lnTo>
                  <a:pt x="1225621" y="477163"/>
                </a:lnTo>
                <a:lnTo>
                  <a:pt x="1221255" y="459172"/>
                </a:lnTo>
                <a:lnTo>
                  <a:pt x="1204410" y="395825"/>
                </a:lnTo>
                <a:lnTo>
                  <a:pt x="1188634" y="341863"/>
                </a:lnTo>
                <a:lnTo>
                  <a:pt x="1174010" y="296554"/>
                </a:lnTo>
                <a:lnTo>
                  <a:pt x="1160623" y="259165"/>
                </a:lnTo>
                <a:lnTo>
                  <a:pt x="1137899" y="205211"/>
                </a:lnTo>
                <a:lnTo>
                  <a:pt x="1315029" y="205211"/>
                </a:lnTo>
                <a:lnTo>
                  <a:pt x="1329897" y="247099"/>
                </a:lnTo>
                <a:lnTo>
                  <a:pt x="1344282" y="291817"/>
                </a:lnTo>
                <a:lnTo>
                  <a:pt x="1358692" y="340632"/>
                </a:lnTo>
                <a:lnTo>
                  <a:pt x="1373103" y="393472"/>
                </a:lnTo>
                <a:lnTo>
                  <a:pt x="1387497" y="450261"/>
                </a:lnTo>
                <a:lnTo>
                  <a:pt x="1393832" y="477163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77844" y="6441769"/>
            <a:ext cx="951230" cy="416560"/>
          </a:xfrm>
          <a:custGeom>
            <a:avLst/>
            <a:gdLst/>
            <a:ahLst/>
            <a:cxnLst/>
            <a:rect l="l" t="t" r="r" b="b"/>
            <a:pathLst>
              <a:path w="1426844" h="624840">
                <a:moveTo>
                  <a:pt x="532317" y="624345"/>
                </a:moveTo>
                <a:lnTo>
                  <a:pt x="365743" y="624345"/>
                </a:lnTo>
                <a:lnTo>
                  <a:pt x="374351" y="579092"/>
                </a:lnTo>
                <a:lnTo>
                  <a:pt x="384553" y="520782"/>
                </a:lnTo>
                <a:lnTo>
                  <a:pt x="402768" y="412137"/>
                </a:lnTo>
                <a:lnTo>
                  <a:pt x="411274" y="362797"/>
                </a:lnTo>
                <a:lnTo>
                  <a:pt x="420097" y="314425"/>
                </a:lnTo>
                <a:lnTo>
                  <a:pt x="429352" y="267790"/>
                </a:lnTo>
                <a:lnTo>
                  <a:pt x="439153" y="223660"/>
                </a:lnTo>
                <a:lnTo>
                  <a:pt x="449612" y="182804"/>
                </a:lnTo>
                <a:lnTo>
                  <a:pt x="469964" y="120695"/>
                </a:lnTo>
                <a:lnTo>
                  <a:pt x="492421" y="73804"/>
                </a:lnTo>
                <a:lnTo>
                  <a:pt x="521053" y="36531"/>
                </a:lnTo>
                <a:lnTo>
                  <a:pt x="580134" y="2951"/>
                </a:lnTo>
                <a:lnTo>
                  <a:pt x="606254" y="0"/>
                </a:lnTo>
                <a:lnTo>
                  <a:pt x="632382" y="2951"/>
                </a:lnTo>
                <a:lnTo>
                  <a:pt x="691435" y="36511"/>
                </a:lnTo>
                <a:lnTo>
                  <a:pt x="720039" y="73756"/>
                </a:lnTo>
                <a:lnTo>
                  <a:pt x="742533" y="120742"/>
                </a:lnTo>
                <a:lnTo>
                  <a:pt x="762874" y="182852"/>
                </a:lnTo>
                <a:lnTo>
                  <a:pt x="773329" y="223704"/>
                </a:lnTo>
                <a:lnTo>
                  <a:pt x="774713" y="229938"/>
                </a:lnTo>
                <a:lnTo>
                  <a:pt x="606301" y="229938"/>
                </a:lnTo>
                <a:lnTo>
                  <a:pt x="604215" y="237740"/>
                </a:lnTo>
                <a:lnTo>
                  <a:pt x="586567" y="315444"/>
                </a:lnTo>
                <a:lnTo>
                  <a:pt x="575966" y="371169"/>
                </a:lnTo>
                <a:lnTo>
                  <a:pt x="565764" y="429479"/>
                </a:lnTo>
                <a:lnTo>
                  <a:pt x="547546" y="538141"/>
                </a:lnTo>
                <a:lnTo>
                  <a:pt x="539039" y="587486"/>
                </a:lnTo>
                <a:lnTo>
                  <a:pt x="532317" y="624345"/>
                </a:lnTo>
                <a:close/>
              </a:path>
              <a:path w="1426844" h="624840">
                <a:moveTo>
                  <a:pt x="846726" y="624345"/>
                </a:moveTo>
                <a:lnTo>
                  <a:pt x="680289" y="624345"/>
                </a:lnTo>
                <a:lnTo>
                  <a:pt x="673563" y="587465"/>
                </a:lnTo>
                <a:lnTo>
                  <a:pt x="665056" y="538125"/>
                </a:lnTo>
                <a:lnTo>
                  <a:pt x="646838" y="429479"/>
                </a:lnTo>
                <a:lnTo>
                  <a:pt x="636636" y="371169"/>
                </a:lnTo>
                <a:lnTo>
                  <a:pt x="626035" y="315444"/>
                </a:lnTo>
                <a:lnTo>
                  <a:pt x="614923" y="264093"/>
                </a:lnTo>
                <a:lnTo>
                  <a:pt x="606301" y="229938"/>
                </a:lnTo>
                <a:lnTo>
                  <a:pt x="774713" y="229938"/>
                </a:lnTo>
                <a:lnTo>
                  <a:pt x="783123" y="267826"/>
                </a:lnTo>
                <a:lnTo>
                  <a:pt x="792374" y="314454"/>
                </a:lnTo>
                <a:lnTo>
                  <a:pt x="801195" y="362823"/>
                </a:lnTo>
                <a:lnTo>
                  <a:pt x="809702" y="412168"/>
                </a:lnTo>
                <a:lnTo>
                  <a:pt x="827924" y="520830"/>
                </a:lnTo>
                <a:lnTo>
                  <a:pt x="838126" y="579140"/>
                </a:lnTo>
                <a:lnTo>
                  <a:pt x="846726" y="624345"/>
                </a:lnTo>
                <a:close/>
              </a:path>
              <a:path w="1426844" h="624840">
                <a:moveTo>
                  <a:pt x="287740" y="624345"/>
                </a:moveTo>
                <a:lnTo>
                  <a:pt x="116392" y="624345"/>
                </a:lnTo>
                <a:lnTo>
                  <a:pt x="113988" y="616567"/>
                </a:lnTo>
                <a:lnTo>
                  <a:pt x="99273" y="565049"/>
                </a:lnTo>
                <a:lnTo>
                  <a:pt x="84604" y="509759"/>
                </a:lnTo>
                <a:lnTo>
                  <a:pt x="69052" y="446840"/>
                </a:lnTo>
                <a:lnTo>
                  <a:pt x="54555" y="383998"/>
                </a:lnTo>
                <a:lnTo>
                  <a:pt x="41321" y="322845"/>
                </a:lnTo>
                <a:lnTo>
                  <a:pt x="29556" y="264996"/>
                </a:lnTo>
                <a:lnTo>
                  <a:pt x="19467" y="212063"/>
                </a:lnTo>
                <a:lnTo>
                  <a:pt x="11260" y="165659"/>
                </a:lnTo>
                <a:lnTo>
                  <a:pt x="5142" y="127399"/>
                </a:lnTo>
                <a:lnTo>
                  <a:pt x="0" y="81762"/>
                </a:lnTo>
                <a:lnTo>
                  <a:pt x="163477" y="81762"/>
                </a:lnTo>
                <a:lnTo>
                  <a:pt x="163477" y="79867"/>
                </a:lnTo>
                <a:lnTo>
                  <a:pt x="163382" y="78493"/>
                </a:lnTo>
                <a:lnTo>
                  <a:pt x="165547" y="95354"/>
                </a:lnTo>
                <a:lnTo>
                  <a:pt x="170646" y="127521"/>
                </a:lnTo>
                <a:lnTo>
                  <a:pt x="178531" y="172707"/>
                </a:lnTo>
                <a:lnTo>
                  <a:pt x="189057" y="228624"/>
                </a:lnTo>
                <a:lnTo>
                  <a:pt x="202076" y="292987"/>
                </a:lnTo>
                <a:lnTo>
                  <a:pt x="217441" y="363507"/>
                </a:lnTo>
                <a:lnTo>
                  <a:pt x="235007" y="437897"/>
                </a:lnTo>
                <a:lnTo>
                  <a:pt x="255742" y="517876"/>
                </a:lnTo>
                <a:lnTo>
                  <a:pt x="275088" y="585025"/>
                </a:lnTo>
                <a:lnTo>
                  <a:pt x="287740" y="624345"/>
                </a:lnTo>
                <a:close/>
              </a:path>
              <a:path w="1426844" h="624840">
                <a:moveTo>
                  <a:pt x="1056714" y="624345"/>
                </a:moveTo>
                <a:lnTo>
                  <a:pt x="890179" y="624345"/>
                </a:lnTo>
                <a:lnTo>
                  <a:pt x="898788" y="579092"/>
                </a:lnTo>
                <a:lnTo>
                  <a:pt x="908989" y="520782"/>
                </a:lnTo>
                <a:lnTo>
                  <a:pt x="927208" y="412121"/>
                </a:lnTo>
                <a:lnTo>
                  <a:pt x="935714" y="362776"/>
                </a:lnTo>
                <a:lnTo>
                  <a:pt x="944536" y="314407"/>
                </a:lnTo>
                <a:lnTo>
                  <a:pt x="953789" y="267779"/>
                </a:lnTo>
                <a:lnTo>
                  <a:pt x="963586" y="223657"/>
                </a:lnTo>
                <a:lnTo>
                  <a:pt x="974042" y="182804"/>
                </a:lnTo>
                <a:lnTo>
                  <a:pt x="994388" y="120695"/>
                </a:lnTo>
                <a:lnTo>
                  <a:pt x="1016866" y="73756"/>
                </a:lnTo>
                <a:lnTo>
                  <a:pt x="1045470" y="36511"/>
                </a:lnTo>
                <a:lnTo>
                  <a:pt x="1104525" y="2951"/>
                </a:lnTo>
                <a:lnTo>
                  <a:pt x="1130651" y="0"/>
                </a:lnTo>
                <a:lnTo>
                  <a:pt x="1161731" y="4094"/>
                </a:lnTo>
                <a:lnTo>
                  <a:pt x="1218650" y="36691"/>
                </a:lnTo>
                <a:lnTo>
                  <a:pt x="1244294" y="65087"/>
                </a:lnTo>
                <a:lnTo>
                  <a:pt x="1273149" y="110492"/>
                </a:lnTo>
                <a:lnTo>
                  <a:pt x="1301329" y="170251"/>
                </a:lnTo>
                <a:lnTo>
                  <a:pt x="1315076" y="205211"/>
                </a:lnTo>
                <a:lnTo>
                  <a:pt x="1137946" y="205211"/>
                </a:lnTo>
                <a:lnTo>
                  <a:pt x="1134254" y="217342"/>
                </a:lnTo>
                <a:lnTo>
                  <a:pt x="1122077" y="264093"/>
                </a:lnTo>
                <a:lnTo>
                  <a:pt x="1110965" y="315444"/>
                </a:lnTo>
                <a:lnTo>
                  <a:pt x="1100363" y="371169"/>
                </a:lnTo>
                <a:lnTo>
                  <a:pt x="1090161" y="429479"/>
                </a:lnTo>
                <a:lnTo>
                  <a:pt x="1071943" y="538141"/>
                </a:lnTo>
                <a:lnTo>
                  <a:pt x="1063437" y="587486"/>
                </a:lnTo>
                <a:lnTo>
                  <a:pt x="1056714" y="624345"/>
                </a:lnTo>
                <a:close/>
              </a:path>
              <a:path w="1426844" h="624840">
                <a:moveTo>
                  <a:pt x="1426330" y="624345"/>
                </a:moveTo>
                <a:lnTo>
                  <a:pt x="1259326" y="624345"/>
                </a:lnTo>
                <a:lnTo>
                  <a:pt x="1253966" y="598816"/>
                </a:lnTo>
                <a:lnTo>
                  <a:pt x="1239131" y="532639"/>
                </a:lnTo>
                <a:lnTo>
                  <a:pt x="1221302" y="459172"/>
                </a:lnTo>
                <a:lnTo>
                  <a:pt x="1204458" y="395825"/>
                </a:lnTo>
                <a:lnTo>
                  <a:pt x="1188681" y="341863"/>
                </a:lnTo>
                <a:lnTo>
                  <a:pt x="1174057" y="296554"/>
                </a:lnTo>
                <a:lnTo>
                  <a:pt x="1160670" y="259165"/>
                </a:lnTo>
                <a:lnTo>
                  <a:pt x="1137946" y="205211"/>
                </a:lnTo>
                <a:lnTo>
                  <a:pt x="1315076" y="205211"/>
                </a:lnTo>
                <a:lnTo>
                  <a:pt x="1329944" y="247099"/>
                </a:lnTo>
                <a:lnTo>
                  <a:pt x="1344330" y="291817"/>
                </a:lnTo>
                <a:lnTo>
                  <a:pt x="1358739" y="340632"/>
                </a:lnTo>
                <a:lnTo>
                  <a:pt x="1373151" y="393472"/>
                </a:lnTo>
                <a:lnTo>
                  <a:pt x="1387544" y="450261"/>
                </a:lnTo>
                <a:lnTo>
                  <a:pt x="1403196" y="516721"/>
                </a:lnTo>
                <a:lnTo>
                  <a:pt x="1417582" y="582105"/>
                </a:lnTo>
                <a:lnTo>
                  <a:pt x="1426330" y="624345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10684"/>
            <a:ext cx="567267" cy="659553"/>
          </a:xfrm>
          <a:custGeom>
            <a:avLst/>
            <a:gdLst/>
            <a:ahLst/>
            <a:cxnLst/>
            <a:rect l="l" t="t" r="r" b="b"/>
            <a:pathLst>
              <a:path w="850900" h="989330">
                <a:moveTo>
                  <a:pt x="0" y="247418"/>
                </a:moveTo>
                <a:lnTo>
                  <a:pt x="121192" y="67292"/>
                </a:lnTo>
                <a:lnTo>
                  <a:pt x="156524" y="30155"/>
                </a:lnTo>
                <a:lnTo>
                  <a:pt x="200879" y="7298"/>
                </a:lnTo>
                <a:lnTo>
                  <a:pt x="250310" y="0"/>
                </a:lnTo>
                <a:lnTo>
                  <a:pt x="300869" y="9534"/>
                </a:lnTo>
                <a:lnTo>
                  <a:pt x="345522" y="35071"/>
                </a:lnTo>
                <a:lnTo>
                  <a:pt x="378393" y="72665"/>
                </a:lnTo>
                <a:lnTo>
                  <a:pt x="397309" y="118789"/>
                </a:lnTo>
                <a:lnTo>
                  <a:pt x="400095" y="169917"/>
                </a:lnTo>
                <a:lnTo>
                  <a:pt x="346816" y="637898"/>
                </a:lnTo>
                <a:lnTo>
                  <a:pt x="683230" y="183795"/>
                </a:lnTo>
                <a:lnTo>
                  <a:pt x="850515" y="307685"/>
                </a:lnTo>
                <a:lnTo>
                  <a:pt x="393951" y="924153"/>
                </a:lnTo>
                <a:lnTo>
                  <a:pt x="358576" y="960093"/>
                </a:lnTo>
                <a:lnTo>
                  <a:pt x="314607" y="982092"/>
                </a:lnTo>
                <a:lnTo>
                  <a:pt x="265820" y="988941"/>
                </a:lnTo>
                <a:lnTo>
                  <a:pt x="215991" y="979432"/>
                </a:lnTo>
                <a:lnTo>
                  <a:pt x="171338" y="953895"/>
                </a:lnTo>
                <a:lnTo>
                  <a:pt x="138466" y="916301"/>
                </a:lnTo>
                <a:lnTo>
                  <a:pt x="119551" y="870177"/>
                </a:lnTo>
                <a:lnTo>
                  <a:pt x="116765" y="819049"/>
                </a:lnTo>
                <a:lnTo>
                  <a:pt x="167789" y="371170"/>
                </a:lnTo>
                <a:lnTo>
                  <a:pt x="0" y="620553"/>
                </a:lnTo>
                <a:lnTo>
                  <a:pt x="0" y="247418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86120"/>
            <a:ext cx="662093" cy="744220"/>
          </a:xfrm>
          <a:custGeom>
            <a:avLst/>
            <a:gdLst/>
            <a:ahLst/>
            <a:cxnLst/>
            <a:rect l="l" t="t" r="r" b="b"/>
            <a:pathLst>
              <a:path w="993140" h="1116330">
                <a:moveTo>
                  <a:pt x="0" y="0"/>
                </a:moveTo>
                <a:lnTo>
                  <a:pt x="32070" y="36677"/>
                </a:lnTo>
                <a:lnTo>
                  <a:pt x="50985" y="82801"/>
                </a:lnTo>
                <a:lnTo>
                  <a:pt x="53771" y="133929"/>
                </a:lnTo>
                <a:lnTo>
                  <a:pt x="2747" y="581809"/>
                </a:lnTo>
                <a:lnTo>
                  <a:pt x="263486" y="194275"/>
                </a:lnTo>
                <a:lnTo>
                  <a:pt x="298841" y="157154"/>
                </a:lnTo>
                <a:lnTo>
                  <a:pt x="343195" y="134313"/>
                </a:lnTo>
                <a:lnTo>
                  <a:pt x="392629" y="127017"/>
                </a:lnTo>
                <a:lnTo>
                  <a:pt x="443220" y="136536"/>
                </a:lnTo>
                <a:lnTo>
                  <a:pt x="487874" y="162073"/>
                </a:lnTo>
                <a:lnTo>
                  <a:pt x="520745" y="199667"/>
                </a:lnTo>
                <a:lnTo>
                  <a:pt x="539661" y="245791"/>
                </a:lnTo>
                <a:lnTo>
                  <a:pt x="542447" y="296919"/>
                </a:lnTo>
                <a:lnTo>
                  <a:pt x="489168" y="764901"/>
                </a:lnTo>
                <a:lnTo>
                  <a:pt x="825543" y="310721"/>
                </a:lnTo>
                <a:lnTo>
                  <a:pt x="992809" y="434668"/>
                </a:lnTo>
                <a:lnTo>
                  <a:pt x="536246" y="1051136"/>
                </a:lnTo>
                <a:lnTo>
                  <a:pt x="500871" y="1087076"/>
                </a:lnTo>
                <a:lnTo>
                  <a:pt x="456902" y="1109075"/>
                </a:lnTo>
                <a:lnTo>
                  <a:pt x="408114" y="1115924"/>
                </a:lnTo>
                <a:lnTo>
                  <a:pt x="358286" y="1106415"/>
                </a:lnTo>
                <a:lnTo>
                  <a:pt x="313632" y="1080878"/>
                </a:lnTo>
                <a:lnTo>
                  <a:pt x="280761" y="1043284"/>
                </a:lnTo>
                <a:lnTo>
                  <a:pt x="261845" y="997160"/>
                </a:lnTo>
                <a:lnTo>
                  <a:pt x="259059" y="946033"/>
                </a:lnTo>
                <a:lnTo>
                  <a:pt x="310084" y="498153"/>
                </a:lnTo>
                <a:lnTo>
                  <a:pt x="49345" y="885686"/>
                </a:lnTo>
                <a:lnTo>
                  <a:pt x="14012" y="922824"/>
                </a:lnTo>
                <a:lnTo>
                  <a:pt x="0" y="930044"/>
                </a:lnTo>
                <a:lnTo>
                  <a:pt x="0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36447" y="819780"/>
            <a:ext cx="2692399" cy="711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6ACAEE-E456-3639-A95B-E8B83C804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51"/>
            <a:ext cx="12192000" cy="6829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668" y="665877"/>
            <a:ext cx="2043430" cy="1072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6967" b="1" spc="-67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6967" b="1" spc="343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6967" b="1" spc="18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96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88025" y="5729002"/>
            <a:ext cx="201083" cy="196850"/>
          </a:xfrm>
          <a:custGeom>
            <a:avLst/>
            <a:gdLst/>
            <a:ahLst/>
            <a:cxnLst/>
            <a:rect l="l" t="t" r="r" b="b"/>
            <a:pathLst>
              <a:path w="301625" h="295275">
                <a:moveTo>
                  <a:pt x="70491" y="200734"/>
                </a:moveTo>
                <a:lnTo>
                  <a:pt x="9200" y="200734"/>
                </a:lnTo>
                <a:lnTo>
                  <a:pt x="5252" y="188369"/>
                </a:lnTo>
                <a:lnTo>
                  <a:pt x="2368" y="175570"/>
                </a:lnTo>
                <a:lnTo>
                  <a:pt x="600" y="162390"/>
                </a:lnTo>
                <a:lnTo>
                  <a:pt x="0" y="148890"/>
                </a:lnTo>
                <a:lnTo>
                  <a:pt x="644" y="134893"/>
                </a:lnTo>
                <a:lnTo>
                  <a:pt x="2541" y="121265"/>
                </a:lnTo>
                <a:lnTo>
                  <a:pt x="5631" y="108051"/>
                </a:lnTo>
                <a:lnTo>
                  <a:pt x="9853" y="95307"/>
                </a:lnTo>
                <a:lnTo>
                  <a:pt x="70766" y="95307"/>
                </a:lnTo>
                <a:lnTo>
                  <a:pt x="68964" y="108268"/>
                </a:lnTo>
                <a:lnTo>
                  <a:pt x="67663" y="121552"/>
                </a:lnTo>
                <a:lnTo>
                  <a:pt x="66874" y="135106"/>
                </a:lnTo>
                <a:lnTo>
                  <a:pt x="66608" y="148890"/>
                </a:lnTo>
                <a:lnTo>
                  <a:pt x="66856" y="162192"/>
                </a:lnTo>
                <a:lnTo>
                  <a:pt x="67591" y="175304"/>
                </a:lnTo>
                <a:lnTo>
                  <a:pt x="68806" y="188167"/>
                </a:lnTo>
                <a:lnTo>
                  <a:pt x="70491" y="200734"/>
                </a:lnTo>
                <a:close/>
              </a:path>
              <a:path w="301625" h="295275">
                <a:moveTo>
                  <a:pt x="141248" y="200734"/>
                </a:moveTo>
                <a:lnTo>
                  <a:pt x="89444" y="200734"/>
                </a:lnTo>
                <a:lnTo>
                  <a:pt x="87664" y="188240"/>
                </a:lnTo>
                <a:lnTo>
                  <a:pt x="86380" y="175396"/>
                </a:lnTo>
                <a:lnTo>
                  <a:pt x="85601" y="162258"/>
                </a:lnTo>
                <a:lnTo>
                  <a:pt x="85339" y="148878"/>
                </a:lnTo>
                <a:lnTo>
                  <a:pt x="85620" y="135035"/>
                </a:lnTo>
                <a:lnTo>
                  <a:pt x="86454" y="121452"/>
                </a:lnTo>
                <a:lnTo>
                  <a:pt x="87830" y="108189"/>
                </a:lnTo>
                <a:lnTo>
                  <a:pt x="89735" y="95307"/>
                </a:lnTo>
                <a:lnTo>
                  <a:pt x="141248" y="95307"/>
                </a:lnTo>
                <a:lnTo>
                  <a:pt x="141248" y="200734"/>
                </a:lnTo>
                <a:close/>
              </a:path>
              <a:path w="301625" h="295275">
                <a:moveTo>
                  <a:pt x="207608" y="76577"/>
                </a:moveTo>
                <a:lnTo>
                  <a:pt x="159978" y="76577"/>
                </a:lnTo>
                <a:lnTo>
                  <a:pt x="159978" y="0"/>
                </a:lnTo>
                <a:lnTo>
                  <a:pt x="194904" y="39715"/>
                </a:lnTo>
                <a:lnTo>
                  <a:pt x="207608" y="76577"/>
                </a:lnTo>
                <a:close/>
              </a:path>
              <a:path w="301625" h="295275">
                <a:moveTo>
                  <a:pt x="282704" y="76577"/>
                </a:moveTo>
                <a:lnTo>
                  <a:pt x="226837" y="76577"/>
                </a:lnTo>
                <a:lnTo>
                  <a:pt x="223798" y="64550"/>
                </a:lnTo>
                <a:lnTo>
                  <a:pt x="220285" y="53041"/>
                </a:lnTo>
                <a:lnTo>
                  <a:pt x="204248" y="17403"/>
                </a:lnTo>
                <a:lnTo>
                  <a:pt x="195857" y="5211"/>
                </a:lnTo>
                <a:lnTo>
                  <a:pt x="222544" y="16584"/>
                </a:lnTo>
                <a:lnTo>
                  <a:pt x="246309" y="32664"/>
                </a:lnTo>
                <a:lnTo>
                  <a:pt x="266559" y="52858"/>
                </a:lnTo>
                <a:lnTo>
                  <a:pt x="282704" y="76577"/>
                </a:lnTo>
                <a:close/>
              </a:path>
              <a:path w="301625" h="295275">
                <a:moveTo>
                  <a:pt x="141248" y="76577"/>
                </a:moveTo>
                <a:lnTo>
                  <a:pt x="93618" y="76577"/>
                </a:lnTo>
                <a:lnTo>
                  <a:pt x="96277" y="66698"/>
                </a:lnTo>
                <a:lnTo>
                  <a:pt x="114158" y="25239"/>
                </a:lnTo>
                <a:lnTo>
                  <a:pt x="141248" y="0"/>
                </a:lnTo>
                <a:lnTo>
                  <a:pt x="141248" y="76577"/>
                </a:lnTo>
                <a:close/>
              </a:path>
              <a:path w="301625" h="295275">
                <a:moveTo>
                  <a:pt x="74389" y="76577"/>
                </a:moveTo>
                <a:lnTo>
                  <a:pt x="18522" y="76577"/>
                </a:lnTo>
                <a:lnTo>
                  <a:pt x="34667" y="52858"/>
                </a:lnTo>
                <a:lnTo>
                  <a:pt x="54917" y="32664"/>
                </a:lnTo>
                <a:lnTo>
                  <a:pt x="78682" y="16584"/>
                </a:lnTo>
                <a:lnTo>
                  <a:pt x="105369" y="5211"/>
                </a:lnTo>
                <a:lnTo>
                  <a:pt x="101084" y="11028"/>
                </a:lnTo>
                <a:lnTo>
                  <a:pt x="96978" y="17403"/>
                </a:lnTo>
                <a:lnTo>
                  <a:pt x="80941" y="53041"/>
                </a:lnTo>
                <a:lnTo>
                  <a:pt x="77428" y="64550"/>
                </a:lnTo>
                <a:lnTo>
                  <a:pt x="74389" y="76577"/>
                </a:lnTo>
                <a:close/>
              </a:path>
              <a:path w="301625" h="295275">
                <a:moveTo>
                  <a:pt x="105369" y="292545"/>
                </a:moveTo>
                <a:lnTo>
                  <a:pt x="78255" y="280938"/>
                </a:lnTo>
                <a:lnTo>
                  <a:pt x="54174" y="264474"/>
                </a:lnTo>
                <a:lnTo>
                  <a:pt x="33748" y="243775"/>
                </a:lnTo>
                <a:lnTo>
                  <a:pt x="17598" y="219464"/>
                </a:lnTo>
                <a:lnTo>
                  <a:pt x="73997" y="219464"/>
                </a:lnTo>
                <a:lnTo>
                  <a:pt x="77083" y="231972"/>
                </a:lnTo>
                <a:lnTo>
                  <a:pt x="80678" y="243931"/>
                </a:lnTo>
                <a:lnTo>
                  <a:pt x="96978" y="280353"/>
                </a:lnTo>
                <a:lnTo>
                  <a:pt x="101084" y="286728"/>
                </a:lnTo>
                <a:lnTo>
                  <a:pt x="105369" y="292545"/>
                </a:lnTo>
                <a:close/>
              </a:path>
              <a:path w="301625" h="295275">
                <a:moveTo>
                  <a:pt x="141248" y="295207"/>
                </a:moveTo>
                <a:lnTo>
                  <a:pt x="136622" y="295207"/>
                </a:lnTo>
                <a:lnTo>
                  <a:pt x="131822" y="292562"/>
                </a:lnTo>
                <a:lnTo>
                  <a:pt x="106322" y="258041"/>
                </a:lnTo>
                <a:lnTo>
                  <a:pt x="93204" y="219464"/>
                </a:lnTo>
                <a:lnTo>
                  <a:pt x="141248" y="219464"/>
                </a:lnTo>
                <a:lnTo>
                  <a:pt x="141248" y="295207"/>
                </a:lnTo>
                <a:close/>
              </a:path>
              <a:path w="301625" h="295275">
                <a:moveTo>
                  <a:pt x="164604" y="295207"/>
                </a:moveTo>
                <a:lnTo>
                  <a:pt x="159978" y="295207"/>
                </a:lnTo>
                <a:lnTo>
                  <a:pt x="159978" y="219464"/>
                </a:lnTo>
                <a:lnTo>
                  <a:pt x="208022" y="219464"/>
                </a:lnTo>
                <a:lnTo>
                  <a:pt x="205305" y="229823"/>
                </a:lnTo>
                <a:lnTo>
                  <a:pt x="187068" y="272518"/>
                </a:lnTo>
                <a:lnTo>
                  <a:pt x="164604" y="295207"/>
                </a:lnTo>
                <a:close/>
              </a:path>
              <a:path w="301625" h="295275">
                <a:moveTo>
                  <a:pt x="195857" y="292545"/>
                </a:moveTo>
                <a:lnTo>
                  <a:pt x="216456" y="255281"/>
                </a:lnTo>
                <a:lnTo>
                  <a:pt x="227229" y="219464"/>
                </a:lnTo>
                <a:lnTo>
                  <a:pt x="283628" y="219464"/>
                </a:lnTo>
                <a:lnTo>
                  <a:pt x="267478" y="243775"/>
                </a:lnTo>
                <a:lnTo>
                  <a:pt x="247052" y="264474"/>
                </a:lnTo>
                <a:lnTo>
                  <a:pt x="222971" y="280938"/>
                </a:lnTo>
                <a:lnTo>
                  <a:pt x="195857" y="292545"/>
                </a:lnTo>
                <a:close/>
              </a:path>
              <a:path w="301625" h="295275">
                <a:moveTo>
                  <a:pt x="211782" y="200734"/>
                </a:moveTo>
                <a:lnTo>
                  <a:pt x="159978" y="200734"/>
                </a:lnTo>
                <a:lnTo>
                  <a:pt x="159978" y="95307"/>
                </a:lnTo>
                <a:lnTo>
                  <a:pt x="211491" y="95307"/>
                </a:lnTo>
                <a:lnTo>
                  <a:pt x="213395" y="108189"/>
                </a:lnTo>
                <a:lnTo>
                  <a:pt x="214771" y="121452"/>
                </a:lnTo>
                <a:lnTo>
                  <a:pt x="215606" y="135035"/>
                </a:lnTo>
                <a:lnTo>
                  <a:pt x="215887" y="148878"/>
                </a:lnTo>
                <a:lnTo>
                  <a:pt x="215625" y="162258"/>
                </a:lnTo>
                <a:lnTo>
                  <a:pt x="214846" y="175396"/>
                </a:lnTo>
                <a:lnTo>
                  <a:pt x="213562" y="188240"/>
                </a:lnTo>
                <a:lnTo>
                  <a:pt x="211782" y="200734"/>
                </a:lnTo>
                <a:close/>
              </a:path>
              <a:path w="301625" h="295275">
                <a:moveTo>
                  <a:pt x="292026" y="200734"/>
                </a:moveTo>
                <a:lnTo>
                  <a:pt x="230735" y="200734"/>
                </a:lnTo>
                <a:lnTo>
                  <a:pt x="232420" y="188167"/>
                </a:lnTo>
                <a:lnTo>
                  <a:pt x="233635" y="175304"/>
                </a:lnTo>
                <a:lnTo>
                  <a:pt x="234370" y="162192"/>
                </a:lnTo>
                <a:lnTo>
                  <a:pt x="234618" y="148878"/>
                </a:lnTo>
                <a:lnTo>
                  <a:pt x="234352" y="135106"/>
                </a:lnTo>
                <a:lnTo>
                  <a:pt x="233563" y="121552"/>
                </a:lnTo>
                <a:lnTo>
                  <a:pt x="232262" y="108268"/>
                </a:lnTo>
                <a:lnTo>
                  <a:pt x="230460" y="95307"/>
                </a:lnTo>
                <a:lnTo>
                  <a:pt x="291373" y="95307"/>
                </a:lnTo>
                <a:lnTo>
                  <a:pt x="295595" y="108051"/>
                </a:lnTo>
                <a:lnTo>
                  <a:pt x="298685" y="121265"/>
                </a:lnTo>
                <a:lnTo>
                  <a:pt x="300582" y="134893"/>
                </a:lnTo>
                <a:lnTo>
                  <a:pt x="301227" y="148878"/>
                </a:lnTo>
                <a:lnTo>
                  <a:pt x="300626" y="162390"/>
                </a:lnTo>
                <a:lnTo>
                  <a:pt x="298858" y="175570"/>
                </a:lnTo>
                <a:lnTo>
                  <a:pt x="295974" y="188369"/>
                </a:lnTo>
                <a:lnTo>
                  <a:pt x="292026" y="200734"/>
                </a:lnTo>
                <a:close/>
              </a:path>
            </a:pathLst>
          </a:custGeom>
          <a:solidFill>
            <a:srgbClr val="DEBF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84828" y="5316314"/>
            <a:ext cx="207433" cy="207433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07800" y="310753"/>
                </a:moveTo>
                <a:lnTo>
                  <a:pt x="2952" y="310753"/>
                </a:lnTo>
                <a:lnTo>
                  <a:pt x="0" y="307800"/>
                </a:lnTo>
                <a:lnTo>
                  <a:pt x="0" y="304149"/>
                </a:lnTo>
                <a:lnTo>
                  <a:pt x="3214" y="280985"/>
                </a:lnTo>
                <a:lnTo>
                  <a:pt x="27022" y="240031"/>
                </a:lnTo>
                <a:lnTo>
                  <a:pt x="69222" y="209578"/>
                </a:lnTo>
                <a:lnTo>
                  <a:pt x="124366" y="192832"/>
                </a:lnTo>
                <a:lnTo>
                  <a:pt x="155376" y="190569"/>
                </a:lnTo>
                <a:lnTo>
                  <a:pt x="186386" y="192832"/>
                </a:lnTo>
                <a:lnTo>
                  <a:pt x="241530" y="209578"/>
                </a:lnTo>
                <a:lnTo>
                  <a:pt x="283730" y="240031"/>
                </a:lnTo>
                <a:lnTo>
                  <a:pt x="307538" y="280985"/>
                </a:lnTo>
                <a:lnTo>
                  <a:pt x="310753" y="304149"/>
                </a:lnTo>
                <a:lnTo>
                  <a:pt x="310753" y="307800"/>
                </a:lnTo>
                <a:lnTo>
                  <a:pt x="307800" y="310753"/>
                </a:lnTo>
                <a:close/>
              </a:path>
              <a:path w="311150" h="311150">
                <a:moveTo>
                  <a:pt x="155376" y="176158"/>
                </a:moveTo>
                <a:lnTo>
                  <a:pt x="121373" y="169237"/>
                </a:lnTo>
                <a:lnTo>
                  <a:pt x="93604" y="150360"/>
                </a:lnTo>
                <a:lnTo>
                  <a:pt x="74881" y="122358"/>
                </a:lnTo>
                <a:lnTo>
                  <a:pt x="68016" y="88059"/>
                </a:lnTo>
                <a:lnTo>
                  <a:pt x="74881" y="53783"/>
                </a:lnTo>
                <a:lnTo>
                  <a:pt x="93604" y="25792"/>
                </a:lnTo>
                <a:lnTo>
                  <a:pt x="121373" y="6920"/>
                </a:lnTo>
                <a:lnTo>
                  <a:pt x="155376" y="0"/>
                </a:lnTo>
                <a:lnTo>
                  <a:pt x="189379" y="6920"/>
                </a:lnTo>
                <a:lnTo>
                  <a:pt x="217148" y="25792"/>
                </a:lnTo>
                <a:lnTo>
                  <a:pt x="235871" y="53783"/>
                </a:lnTo>
                <a:lnTo>
                  <a:pt x="242737" y="88059"/>
                </a:lnTo>
                <a:lnTo>
                  <a:pt x="235871" y="122358"/>
                </a:lnTo>
                <a:lnTo>
                  <a:pt x="217148" y="150360"/>
                </a:lnTo>
                <a:lnTo>
                  <a:pt x="189379" y="169237"/>
                </a:lnTo>
                <a:lnTo>
                  <a:pt x="155376" y="176158"/>
                </a:lnTo>
                <a:close/>
              </a:path>
            </a:pathLst>
          </a:custGeom>
          <a:solidFill>
            <a:srgbClr val="DEBF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0233" y="5112804"/>
            <a:ext cx="2419773" cy="78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defTabSz="609630">
              <a:lnSpc>
                <a:spcPct val="184500"/>
              </a:lnSpc>
            </a:pPr>
            <a:r>
              <a:rPr sz="1467" spc="153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1467" spc="230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1467" spc="233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pp</a:t>
            </a:r>
            <a:r>
              <a:rPr sz="1467" spc="15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1467" spc="8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1467" spc="11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467" spc="21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@</a:t>
            </a:r>
            <a:r>
              <a:rPr sz="1467" spc="330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1467" spc="8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1467" spc="173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467" spc="233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1467" spc="11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467" spc="16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1467" spc="233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d</a:t>
            </a:r>
            <a:r>
              <a:rPr sz="1467" spc="21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467" spc="15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1467" spc="-4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467" spc="21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467" spc="15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1467" spc="247" dirty="0">
                <a:solidFill>
                  <a:srgbClr val="1B365C"/>
                </a:solidFill>
                <a:latin typeface="Calibri"/>
                <a:cs typeface="Calibri"/>
                <a:hlinkClick r:id="rId2"/>
              </a:rPr>
              <a:t>m </a:t>
            </a:r>
            <a:r>
              <a:rPr sz="1467" spc="10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187" dirty="0">
                <a:solidFill>
                  <a:srgbClr val="1B365C"/>
                </a:solidFill>
                <a:latin typeface="Calibri"/>
                <a:cs typeface="Calibri"/>
                <a:hlinkClick r:id="rId3"/>
              </a:rPr>
              <a:t>www.grantedco.com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1603" y="4787854"/>
            <a:ext cx="3728720" cy="267103"/>
          </a:xfrm>
          <a:prstGeom prst="rect">
            <a:avLst/>
          </a:prstGeom>
          <a:solidFill>
            <a:srgbClr val="FBDB77"/>
          </a:solidFill>
        </p:spPr>
        <p:txBody>
          <a:bodyPr vert="horz" wrap="square" lIns="0" tIns="46143" rIns="0" bIns="0" rtlCol="0">
            <a:spAutoFit/>
          </a:bodyPr>
          <a:lstStyle/>
          <a:p>
            <a:pPr marL="264173" defTabSz="609630">
              <a:spcBef>
                <a:spcPts val="363"/>
              </a:spcBef>
            </a:pPr>
            <a:r>
              <a:rPr sz="1433" b="1" spc="47" dirty="0">
                <a:solidFill>
                  <a:srgbClr val="1B365C"/>
                </a:solidFill>
                <a:latin typeface="Lucida Sans"/>
                <a:cs typeface="Lucida Sans"/>
              </a:rPr>
              <a:t>Contact </a:t>
            </a:r>
            <a:r>
              <a:rPr sz="1433" b="1" spc="13" dirty="0">
                <a:solidFill>
                  <a:srgbClr val="1B365C"/>
                </a:solidFill>
                <a:latin typeface="Lucida Sans"/>
                <a:cs typeface="Lucida Sans"/>
              </a:rPr>
              <a:t>Us </a:t>
            </a:r>
            <a:r>
              <a:rPr sz="1433" b="1" spc="-17" dirty="0">
                <a:solidFill>
                  <a:srgbClr val="1B365C"/>
                </a:solidFill>
                <a:latin typeface="Lucida Sans"/>
                <a:cs typeface="Lucida Sans"/>
              </a:rPr>
              <a:t>for </a:t>
            </a:r>
            <a:r>
              <a:rPr sz="1433" b="1" spc="33" dirty="0">
                <a:solidFill>
                  <a:srgbClr val="1B365C"/>
                </a:solidFill>
                <a:latin typeface="Lucida Sans"/>
                <a:cs typeface="Lucida Sans"/>
              </a:rPr>
              <a:t>More</a:t>
            </a:r>
            <a:r>
              <a:rPr sz="1433" b="1" spc="-270" dirty="0">
                <a:solidFill>
                  <a:srgbClr val="1B365C"/>
                </a:solidFill>
                <a:latin typeface="Lucida Sans"/>
                <a:cs typeface="Lucida Sans"/>
              </a:rPr>
              <a:t> </a:t>
            </a:r>
            <a:r>
              <a:rPr sz="1433" b="1" spc="20" dirty="0">
                <a:solidFill>
                  <a:srgbClr val="1B365C"/>
                </a:solidFill>
                <a:latin typeface="Lucida Sans"/>
                <a:cs typeface="Lucida Sans"/>
              </a:rPr>
              <a:t>Information</a:t>
            </a:r>
            <a:endParaRPr sz="1433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7080" y="1310148"/>
            <a:ext cx="6327563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lnSpc>
                <a:spcPts val="4117"/>
              </a:lnSpc>
            </a:pPr>
            <a:r>
              <a:rPr sz="3867" spc="133" dirty="0">
                <a:solidFill>
                  <a:srgbClr val="BDBEBF"/>
                </a:solidFill>
                <a:latin typeface="Calibri"/>
                <a:cs typeface="Calibri"/>
              </a:rPr>
              <a:t>Ready </a:t>
            </a:r>
            <a:r>
              <a:rPr sz="3867" spc="67" dirty="0">
                <a:solidFill>
                  <a:srgbClr val="BDBEBF"/>
                </a:solidFill>
                <a:latin typeface="Calibri"/>
                <a:cs typeface="Calibri"/>
              </a:rPr>
              <a:t>to </a:t>
            </a:r>
            <a:r>
              <a:rPr sz="3867" spc="123" dirty="0">
                <a:solidFill>
                  <a:srgbClr val="BDBEBF"/>
                </a:solidFill>
                <a:latin typeface="Calibri"/>
                <a:cs typeface="Calibri"/>
              </a:rPr>
              <a:t>pursue </a:t>
            </a:r>
            <a:r>
              <a:rPr sz="3867" spc="136" dirty="0">
                <a:solidFill>
                  <a:srgbClr val="BDBEBF"/>
                </a:solidFill>
                <a:latin typeface="Calibri"/>
                <a:cs typeface="Calibri"/>
              </a:rPr>
              <a:t>funding</a:t>
            </a:r>
            <a:r>
              <a:rPr sz="3867" spc="23" dirty="0">
                <a:solidFill>
                  <a:srgbClr val="BDBEBF"/>
                </a:solidFill>
                <a:latin typeface="Calibri"/>
                <a:cs typeface="Calibri"/>
              </a:rPr>
              <a:t> </a:t>
            </a:r>
            <a:r>
              <a:rPr sz="3867" spc="93" dirty="0">
                <a:solidFill>
                  <a:srgbClr val="BDBEBF"/>
                </a:solidFill>
                <a:latin typeface="Calibri"/>
                <a:cs typeface="Calibri"/>
              </a:rPr>
              <a:t>with</a:t>
            </a:r>
            <a:endParaRPr sz="3867">
              <a:solidFill>
                <a:prstClr val="black"/>
              </a:solidFill>
              <a:latin typeface="Calibri"/>
              <a:cs typeface="Calibri"/>
            </a:endParaRPr>
          </a:p>
          <a:p>
            <a:pPr marL="660010" defTabSz="609630">
              <a:lnSpc>
                <a:spcPts val="5237"/>
              </a:lnSpc>
            </a:pPr>
            <a:r>
              <a:rPr sz="4800" b="1" i="1" spc="10" dirty="0">
                <a:solidFill>
                  <a:srgbClr val="344D75"/>
                </a:solidFill>
                <a:latin typeface="Verdana"/>
                <a:cs typeface="Verdana"/>
              </a:rPr>
              <a:t>confidence?</a:t>
            </a:r>
            <a:endParaRPr sz="48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4127" y="3583937"/>
            <a:ext cx="4121149" cy="1092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53AED-8C56-1791-06BE-5072B3AD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AI-generated content may be incorrect.">
            <a:extLst>
              <a:ext uri="{FF2B5EF4-FFF2-40B4-BE49-F238E27FC236}">
                <a16:creationId xmlns:a16="http://schemas.microsoft.com/office/drawing/2014/main" id="{15514381-FCBB-9754-A054-6808B4C06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834577"/>
            <a:ext cx="7772400" cy="56709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799C0B-6E5F-9DE5-BF13-935294DE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96731">
            <a:off x="2034502" y="1681437"/>
            <a:ext cx="5719087" cy="78103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+mn-lt"/>
              </a:rPr>
              <a:t>December 2025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F269A25-B554-B79A-2079-2255863D5500}"/>
              </a:ext>
            </a:extLst>
          </p:cNvPr>
          <p:cNvSpPr txBox="1">
            <a:spLocks/>
          </p:cNvSpPr>
          <p:nvPr/>
        </p:nvSpPr>
        <p:spPr>
          <a:xfrm rot="20996731">
            <a:off x="3081734" y="2487267"/>
            <a:ext cx="6322112" cy="1462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tx1"/>
                </a:solidFill>
                <a:latin typeface="Oswald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ANNOUNCEMENTS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5BDEB9-81F5-E56A-568F-FD693DD1093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670" b="19059"/>
          <a:stretch>
            <a:fillRect/>
          </a:stretch>
        </p:blipFill>
        <p:spPr>
          <a:xfrm rot="21021774">
            <a:off x="2102012" y="125031"/>
            <a:ext cx="2891152" cy="1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AI-generated content may be incorrect.">
            <a:extLst>
              <a:ext uri="{FF2B5EF4-FFF2-40B4-BE49-F238E27FC236}">
                <a16:creationId xmlns:a16="http://schemas.microsoft.com/office/drawing/2014/main" id="{42581531-6D6F-7AA1-A159-F135C7C6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a map&#10;&#10;AI-generated content may be incorrect.">
            <a:extLst>
              <a:ext uri="{FF2B5EF4-FFF2-40B4-BE49-F238E27FC236}">
                <a16:creationId xmlns:a16="http://schemas.microsoft.com/office/drawing/2014/main" id="{C023CE89-C5BE-30C4-DFE0-ED86E142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22" b="1953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C791D-A865-AC37-3680-68430578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AFF7-6DE3-D9D7-93C1-5014FA56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1936865"/>
            <a:ext cx="10034954" cy="2053132"/>
          </a:xfrm>
        </p:spPr>
        <p:txBody>
          <a:bodyPr/>
          <a:lstStyle/>
          <a:p>
            <a:r>
              <a:rPr lang="en-US" sz="5400" dirty="0"/>
              <a:t>Thank you for joining us! </a:t>
            </a:r>
            <a:br>
              <a:rPr lang="en-US" sz="5400" dirty="0"/>
            </a:br>
            <a:r>
              <a:rPr lang="en-US" sz="5400" dirty="0"/>
              <a:t>See you next month!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F97D5-6137-B55B-BAD5-4BF762B4E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0216" y="4290524"/>
            <a:ext cx="10034954" cy="580734"/>
          </a:xfrm>
        </p:spPr>
        <p:txBody>
          <a:bodyPr numCol="1"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>
                <a:latin typeface="+mn-lt"/>
              </a:rPr>
              <a:t>Next meeting will be held January 7th at 10 CT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05B4081-33CE-9160-0F27-628C14D3F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99023" y="5469775"/>
            <a:ext cx="7887282" cy="1251701"/>
          </a:xfrm>
        </p:spPr>
        <p:txBody>
          <a:bodyPr numCol="2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Questions?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Mallory 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Senior Project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Arkansas Economic Development Commission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Mallory.Race@arkansasedc.com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O: (501) 683-4414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M: (501) 516-6968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A02B27-CE5A-DDFA-C2E4-75F509D487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70" b="19059"/>
          <a:stretch>
            <a:fillRect/>
          </a:stretch>
        </p:blipFill>
        <p:spPr>
          <a:xfrm>
            <a:off x="1305035" y="623543"/>
            <a:ext cx="2891152" cy="1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5FC0-F78E-5D82-F930-24BCFD344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4977-9B28-C143-D0A4-D540982B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ESO Call Agenda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26CB89-950D-B638-12D5-072C9A1BA14E}"/>
              </a:ext>
            </a:extLst>
          </p:cNvPr>
          <p:cNvSpPr/>
          <p:nvPr/>
        </p:nvSpPr>
        <p:spPr>
          <a:xfrm>
            <a:off x="838201" y="1284715"/>
            <a:ext cx="8387861" cy="784556"/>
          </a:xfrm>
          <a:custGeom>
            <a:avLst/>
            <a:gdLst>
              <a:gd name="connsiteX0" fmla="*/ 0 w 8387861"/>
              <a:gd name="connsiteY0" fmla="*/ 130762 h 784556"/>
              <a:gd name="connsiteX1" fmla="*/ 130762 w 8387861"/>
              <a:gd name="connsiteY1" fmla="*/ 0 h 784556"/>
              <a:gd name="connsiteX2" fmla="*/ 8257099 w 8387861"/>
              <a:gd name="connsiteY2" fmla="*/ 0 h 784556"/>
              <a:gd name="connsiteX3" fmla="*/ 8387861 w 8387861"/>
              <a:gd name="connsiteY3" fmla="*/ 130762 h 784556"/>
              <a:gd name="connsiteX4" fmla="*/ 8387861 w 8387861"/>
              <a:gd name="connsiteY4" fmla="*/ 653794 h 784556"/>
              <a:gd name="connsiteX5" fmla="*/ 8257099 w 8387861"/>
              <a:gd name="connsiteY5" fmla="*/ 784556 h 784556"/>
              <a:gd name="connsiteX6" fmla="*/ 130762 w 8387861"/>
              <a:gd name="connsiteY6" fmla="*/ 784556 h 784556"/>
              <a:gd name="connsiteX7" fmla="*/ 0 w 8387861"/>
              <a:gd name="connsiteY7" fmla="*/ 653794 h 784556"/>
              <a:gd name="connsiteX8" fmla="*/ 0 w 8387861"/>
              <a:gd name="connsiteY8" fmla="*/ 130762 h 7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861" h="784556">
                <a:moveTo>
                  <a:pt x="0" y="130762"/>
                </a:moveTo>
                <a:cubicBezTo>
                  <a:pt x="0" y="58544"/>
                  <a:pt x="58544" y="0"/>
                  <a:pt x="130762" y="0"/>
                </a:cubicBezTo>
                <a:lnTo>
                  <a:pt x="8257099" y="0"/>
                </a:lnTo>
                <a:cubicBezTo>
                  <a:pt x="8329317" y="0"/>
                  <a:pt x="8387861" y="58544"/>
                  <a:pt x="8387861" y="130762"/>
                </a:cubicBezTo>
                <a:lnTo>
                  <a:pt x="8387861" y="653794"/>
                </a:lnTo>
                <a:cubicBezTo>
                  <a:pt x="8387861" y="726012"/>
                  <a:pt x="8329317" y="784556"/>
                  <a:pt x="8257099" y="784556"/>
                </a:cubicBezTo>
                <a:lnTo>
                  <a:pt x="130762" y="784556"/>
                </a:lnTo>
                <a:cubicBezTo>
                  <a:pt x="58544" y="784556"/>
                  <a:pt x="0" y="726012"/>
                  <a:pt x="0" y="653794"/>
                </a:cubicBezTo>
                <a:lnTo>
                  <a:pt x="0" y="1307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739" tIns="129739" rIns="129739" bIns="129739" numCol="1" spcCol="1270" anchor="ctr" anchorCtr="0">
            <a:noAutofit/>
          </a:bodyPr>
          <a:lstStyle/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I. Welcome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46AC93A-5A1C-1291-249E-15F5713A8E05}"/>
              </a:ext>
            </a:extLst>
          </p:cNvPr>
          <p:cNvSpPr/>
          <p:nvPr/>
        </p:nvSpPr>
        <p:spPr>
          <a:xfrm>
            <a:off x="838200" y="4279266"/>
            <a:ext cx="8387861" cy="1054233"/>
          </a:xfrm>
          <a:custGeom>
            <a:avLst/>
            <a:gdLst>
              <a:gd name="connsiteX0" fmla="*/ 0 w 8387861"/>
              <a:gd name="connsiteY0" fmla="*/ 202804 h 1216800"/>
              <a:gd name="connsiteX1" fmla="*/ 202804 w 8387861"/>
              <a:gd name="connsiteY1" fmla="*/ 0 h 1216800"/>
              <a:gd name="connsiteX2" fmla="*/ 8185057 w 8387861"/>
              <a:gd name="connsiteY2" fmla="*/ 0 h 1216800"/>
              <a:gd name="connsiteX3" fmla="*/ 8387861 w 8387861"/>
              <a:gd name="connsiteY3" fmla="*/ 202804 h 1216800"/>
              <a:gd name="connsiteX4" fmla="*/ 8387861 w 8387861"/>
              <a:gd name="connsiteY4" fmla="*/ 1013996 h 1216800"/>
              <a:gd name="connsiteX5" fmla="*/ 8185057 w 8387861"/>
              <a:gd name="connsiteY5" fmla="*/ 1216800 h 1216800"/>
              <a:gd name="connsiteX6" fmla="*/ 202804 w 8387861"/>
              <a:gd name="connsiteY6" fmla="*/ 1216800 h 1216800"/>
              <a:gd name="connsiteX7" fmla="*/ 0 w 8387861"/>
              <a:gd name="connsiteY7" fmla="*/ 1013996 h 1216800"/>
              <a:gd name="connsiteX8" fmla="*/ 0 w 8387861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861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8185057" y="0"/>
                </a:lnTo>
                <a:cubicBezTo>
                  <a:pt x="8297063" y="0"/>
                  <a:pt x="8387861" y="90798"/>
                  <a:pt x="8387861" y="202804"/>
                </a:cubicBezTo>
                <a:lnTo>
                  <a:pt x="8387861" y="1013996"/>
                </a:lnTo>
                <a:cubicBezTo>
                  <a:pt x="8387861" y="1126002"/>
                  <a:pt x="8297063" y="1216800"/>
                  <a:pt x="8185057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III. Entrepreneurial Spotlight</a:t>
            </a:r>
          </a:p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Jacob Arnold, Chief Operating Officer, Granted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81CEA-E1F3-9E8F-B676-00E266D754E9}"/>
              </a:ext>
            </a:extLst>
          </p:cNvPr>
          <p:cNvSpPr/>
          <p:nvPr/>
        </p:nvSpPr>
        <p:spPr>
          <a:xfrm>
            <a:off x="838199" y="2647152"/>
            <a:ext cx="8387861" cy="1054233"/>
          </a:xfrm>
          <a:custGeom>
            <a:avLst/>
            <a:gdLst>
              <a:gd name="connsiteX0" fmla="*/ 0 w 8387861"/>
              <a:gd name="connsiteY0" fmla="*/ 202804 h 1216800"/>
              <a:gd name="connsiteX1" fmla="*/ 202804 w 8387861"/>
              <a:gd name="connsiteY1" fmla="*/ 0 h 1216800"/>
              <a:gd name="connsiteX2" fmla="*/ 8185057 w 8387861"/>
              <a:gd name="connsiteY2" fmla="*/ 0 h 1216800"/>
              <a:gd name="connsiteX3" fmla="*/ 8387861 w 8387861"/>
              <a:gd name="connsiteY3" fmla="*/ 202804 h 1216800"/>
              <a:gd name="connsiteX4" fmla="*/ 8387861 w 8387861"/>
              <a:gd name="connsiteY4" fmla="*/ 1013996 h 1216800"/>
              <a:gd name="connsiteX5" fmla="*/ 8185057 w 8387861"/>
              <a:gd name="connsiteY5" fmla="*/ 1216800 h 1216800"/>
              <a:gd name="connsiteX6" fmla="*/ 202804 w 8387861"/>
              <a:gd name="connsiteY6" fmla="*/ 1216800 h 1216800"/>
              <a:gd name="connsiteX7" fmla="*/ 0 w 8387861"/>
              <a:gd name="connsiteY7" fmla="*/ 1013996 h 1216800"/>
              <a:gd name="connsiteX8" fmla="*/ 0 w 8387861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861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8185057" y="0"/>
                </a:lnTo>
                <a:cubicBezTo>
                  <a:pt x="8297063" y="0"/>
                  <a:pt x="8387861" y="90798"/>
                  <a:pt x="8387861" y="202804"/>
                </a:cubicBezTo>
                <a:lnTo>
                  <a:pt x="8387861" y="1013996"/>
                </a:lnTo>
                <a:cubicBezTo>
                  <a:pt x="8387861" y="1126002"/>
                  <a:pt x="8297063" y="1216800"/>
                  <a:pt x="8185057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II. New Member Introductions</a:t>
            </a:r>
          </a:p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Arial Narrow"/>
              </a:rPr>
              <a:t>Please introduce yourself and let us know how we can connect with you.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142EA9-7A37-5F3F-09AA-C7BD022B28AE}"/>
              </a:ext>
            </a:extLst>
          </p:cNvPr>
          <p:cNvGrpSpPr/>
          <p:nvPr/>
        </p:nvGrpSpPr>
        <p:grpSpPr>
          <a:xfrm>
            <a:off x="838200" y="5911381"/>
            <a:ext cx="8387861" cy="790737"/>
            <a:chOff x="0" y="3915143"/>
            <a:chExt cx="8387861" cy="7907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48F909F-D724-AC36-0EF1-5FDE288B2106}"/>
                </a:ext>
              </a:extLst>
            </p:cNvPr>
            <p:cNvSpPr/>
            <p:nvPr/>
          </p:nvSpPr>
          <p:spPr>
            <a:xfrm>
              <a:off x="0" y="3915143"/>
              <a:ext cx="8387861" cy="7907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1192B6D-0EAD-9E7F-D43E-79EB38E5C515}"/>
                </a:ext>
              </a:extLst>
            </p:cNvPr>
            <p:cNvSpPr txBox="1"/>
            <p:nvPr/>
          </p:nvSpPr>
          <p:spPr>
            <a:xfrm>
              <a:off x="38601" y="3953744"/>
              <a:ext cx="8310659" cy="713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91440" marR="0" lvl="0" indent="0" algn="l" defTabSz="10668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IV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. Community Announcements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89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E6236-FD14-4AF3-C7A0-3A7A6CB5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37F2782-B6DF-0C02-C344-7A59BA2A36FF}"/>
              </a:ext>
            </a:extLst>
          </p:cNvPr>
          <p:cNvSpPr txBox="1">
            <a:spLocks/>
          </p:cNvSpPr>
          <p:nvPr/>
        </p:nvSpPr>
        <p:spPr>
          <a:xfrm>
            <a:off x="838200" y="22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bg1"/>
                </a:solidFill>
                <a:latin typeface="Oswald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Considerations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 Light" panose="02000303000000000000" pitchFamily="2" charset="77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262710-8859-9C7A-343E-E5BB06B1F4D3}"/>
              </a:ext>
            </a:extLst>
          </p:cNvPr>
          <p:cNvGrpSpPr/>
          <p:nvPr/>
        </p:nvGrpSpPr>
        <p:grpSpPr>
          <a:xfrm>
            <a:off x="601932" y="1792094"/>
            <a:ext cx="2599424" cy="3324354"/>
            <a:chOff x="585305" y="2049797"/>
            <a:chExt cx="2599424" cy="332435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C7F336D-5FE0-E800-F36D-126874B8B666}"/>
                </a:ext>
              </a:extLst>
            </p:cNvPr>
            <p:cNvSpPr/>
            <p:nvPr/>
          </p:nvSpPr>
          <p:spPr>
            <a:xfrm>
              <a:off x="585305" y="3695047"/>
              <a:ext cx="2599424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11" name="Graphic 10" descr="Monthly calendar with solid fill">
              <a:extLst>
                <a:ext uri="{FF2B5EF4-FFF2-40B4-BE49-F238E27FC236}">
                  <a16:creationId xmlns:a16="http://schemas.microsoft.com/office/drawing/2014/main" id="{DEBB4401-D5CF-EF26-2865-D6686AD3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112269" y="2118519"/>
              <a:ext cx="1543539" cy="15435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C6F70F-4AEC-E9C2-17D2-DE09F3736DA0}"/>
                </a:ext>
              </a:extLst>
            </p:cNvPr>
            <p:cNvSpPr txBox="1"/>
            <p:nvPr/>
          </p:nvSpPr>
          <p:spPr>
            <a:xfrm>
              <a:off x="652835" y="3934434"/>
              <a:ext cx="2462405" cy="1200329"/>
            </a:xfrm>
            <a:prstGeom prst="rect">
              <a:avLst/>
            </a:prstGeom>
            <a:noFill/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We begin promptly at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10am CT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 on the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ﬁrst Wednesday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 of each month. Calls are limited to one hour.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075A959-18D6-4AA3-6C94-477CCDC9CFDE}"/>
                </a:ext>
              </a:extLst>
            </p:cNvPr>
            <p:cNvSpPr/>
            <p:nvPr/>
          </p:nvSpPr>
          <p:spPr>
            <a:xfrm>
              <a:off x="585305" y="2049797"/>
              <a:ext cx="2590794" cy="3324354"/>
            </a:xfrm>
            <a:prstGeom prst="roundRect">
              <a:avLst>
                <a:gd name="adj" fmla="val 10417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7FD26F-F8FE-A6A2-B5DC-C48443EE7CCF}"/>
              </a:ext>
            </a:extLst>
          </p:cNvPr>
          <p:cNvGrpSpPr/>
          <p:nvPr/>
        </p:nvGrpSpPr>
        <p:grpSpPr>
          <a:xfrm>
            <a:off x="3438595" y="1792094"/>
            <a:ext cx="2320957" cy="3324354"/>
            <a:chOff x="3455505" y="2049797"/>
            <a:chExt cx="2320957" cy="332435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723FCBB-7464-4246-C57F-AB3FA85782D9}"/>
                </a:ext>
              </a:extLst>
            </p:cNvPr>
            <p:cNvSpPr/>
            <p:nvPr/>
          </p:nvSpPr>
          <p:spPr>
            <a:xfrm>
              <a:off x="3460835" y="3695047"/>
              <a:ext cx="2310296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9" name="Graphic 8" descr="Online meeting with solid fill">
              <a:extLst>
                <a:ext uri="{FF2B5EF4-FFF2-40B4-BE49-F238E27FC236}">
                  <a16:creationId xmlns:a16="http://schemas.microsoft.com/office/drawing/2014/main" id="{B309DBF1-8E2A-D7E6-0E7B-BDD433AF7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851223" y="2118519"/>
              <a:ext cx="1543539" cy="15435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B895DE-F064-2B58-A3D7-1850EC6188E4}"/>
                </a:ext>
              </a:extLst>
            </p:cNvPr>
            <p:cNvSpPr txBox="1"/>
            <p:nvPr/>
          </p:nvSpPr>
          <p:spPr>
            <a:xfrm>
              <a:off x="3547324" y="4072933"/>
              <a:ext cx="2151335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Meetings are recorded and will be made available upon request.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821A4E4-4D72-8213-AED6-0A0DBE02D742}"/>
                </a:ext>
              </a:extLst>
            </p:cNvPr>
            <p:cNvSpPr/>
            <p:nvPr/>
          </p:nvSpPr>
          <p:spPr>
            <a:xfrm>
              <a:off x="3455505" y="2049797"/>
              <a:ext cx="2320957" cy="3324354"/>
            </a:xfrm>
            <a:prstGeom prst="roundRect">
              <a:avLst>
                <a:gd name="adj" fmla="val 12153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028DDC-719D-019E-0C41-D8603D201C09}"/>
              </a:ext>
            </a:extLst>
          </p:cNvPr>
          <p:cNvGrpSpPr/>
          <p:nvPr/>
        </p:nvGrpSpPr>
        <p:grpSpPr>
          <a:xfrm>
            <a:off x="5996791" y="1792094"/>
            <a:ext cx="2313667" cy="3324354"/>
            <a:chOff x="6071705" y="2049797"/>
            <a:chExt cx="2313667" cy="33243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379C854-FB7B-0212-CF99-6136B9CAFD9E}"/>
                </a:ext>
              </a:extLst>
            </p:cNvPr>
            <p:cNvSpPr/>
            <p:nvPr/>
          </p:nvSpPr>
          <p:spPr>
            <a:xfrm>
              <a:off x="6075076" y="3695047"/>
              <a:ext cx="2310296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5" name="Graphic 4" descr="Mute speaker with solid fill">
              <a:extLst>
                <a:ext uri="{FF2B5EF4-FFF2-40B4-BE49-F238E27FC236}">
                  <a16:creationId xmlns:a16="http://schemas.microsoft.com/office/drawing/2014/main" id="{94CFD258-7B3C-19D1-9E0B-0DB0C5A8B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57132" y="2096689"/>
              <a:ext cx="1543539" cy="154353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6A1985-DC69-BD86-F928-A3E0E4920A5B}"/>
                </a:ext>
              </a:extLst>
            </p:cNvPr>
            <p:cNvSpPr txBox="1"/>
            <p:nvPr/>
          </p:nvSpPr>
          <p:spPr>
            <a:xfrm>
              <a:off x="6338159" y="4072933"/>
              <a:ext cx="1781484" cy="923330"/>
            </a:xfrm>
            <a:prstGeom prst="rect">
              <a:avLst/>
            </a:prstGeom>
            <a:noFill/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Please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mute your microphones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unless speaking.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365C84-3CDE-367B-88A3-D12BD3C263FA}"/>
                </a:ext>
              </a:extLst>
            </p:cNvPr>
            <p:cNvSpPr/>
            <p:nvPr/>
          </p:nvSpPr>
          <p:spPr>
            <a:xfrm>
              <a:off x="6071705" y="2049797"/>
              <a:ext cx="2313667" cy="3324354"/>
            </a:xfrm>
            <a:prstGeom prst="roundRect">
              <a:avLst>
                <a:gd name="adj" fmla="val 12138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0E3292-4454-4F0A-6EF5-8C6E33D9C463}"/>
              </a:ext>
            </a:extLst>
          </p:cNvPr>
          <p:cNvGrpSpPr/>
          <p:nvPr/>
        </p:nvGrpSpPr>
        <p:grpSpPr>
          <a:xfrm>
            <a:off x="8547696" y="1792094"/>
            <a:ext cx="3071152" cy="3324354"/>
            <a:chOff x="8664077" y="2049797"/>
            <a:chExt cx="3071152" cy="332435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87218C-E84E-D8BE-C1BE-8B9D76FCCED9}"/>
                </a:ext>
              </a:extLst>
            </p:cNvPr>
            <p:cNvSpPr/>
            <p:nvPr/>
          </p:nvSpPr>
          <p:spPr>
            <a:xfrm>
              <a:off x="8667471" y="3695047"/>
              <a:ext cx="3067758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3" name="Graphic 2" descr="Megaphone1 with solid fill">
              <a:extLst>
                <a:ext uri="{FF2B5EF4-FFF2-40B4-BE49-F238E27FC236}">
                  <a16:creationId xmlns:a16="http://schemas.microsoft.com/office/drawing/2014/main" id="{63D4B0A0-68C9-1304-7374-B31D0A65D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429581" y="2118519"/>
              <a:ext cx="1543539" cy="1543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E37BE-4AA0-1A5F-B153-440196A6A2B3}"/>
                </a:ext>
              </a:extLst>
            </p:cNvPr>
            <p:cNvSpPr txBox="1"/>
            <p:nvPr/>
          </p:nvSpPr>
          <p:spPr>
            <a:xfrm>
              <a:off x="8719171" y="4072933"/>
              <a:ext cx="2957570" cy="923330"/>
            </a:xfrm>
            <a:prstGeom prst="rect">
              <a:avLst/>
            </a:prstGeom>
            <a:noFill/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If you have an announcement, please make sure you send it in our announcement link on our website.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1A4D610-6C7F-82B5-E144-CBC02E773E09}"/>
                </a:ext>
              </a:extLst>
            </p:cNvPr>
            <p:cNvSpPr/>
            <p:nvPr/>
          </p:nvSpPr>
          <p:spPr>
            <a:xfrm>
              <a:off x="8664077" y="2049797"/>
              <a:ext cx="3067758" cy="3324354"/>
            </a:xfrm>
            <a:prstGeom prst="roundRect">
              <a:avLst>
                <a:gd name="adj" fmla="val 8748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89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C19F-3C39-FD63-F25E-118124D6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9892C77-CEA4-AAF5-D81B-7453F141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254" y="810096"/>
            <a:ext cx="5715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22520-035B-567E-B5D9-A3FF707F34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9772" y="1445009"/>
            <a:ext cx="3905249" cy="2440780"/>
          </a:xfrm>
          <a:prstGeom prst="rect">
            <a:avLst/>
          </a:prstGeom>
          <a:effectLst>
            <a:innerShdw blurRad="114300">
              <a:prstClr val="black">
                <a:alpha val="16000"/>
              </a:prstClr>
            </a:innerShdw>
          </a:effec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B203DC53-F8DD-A61F-EB7A-4F4E84F672A1}"/>
              </a:ext>
            </a:extLst>
          </p:cNvPr>
          <p:cNvSpPr txBox="1">
            <a:spLocks/>
          </p:cNvSpPr>
          <p:nvPr/>
        </p:nvSpPr>
        <p:spPr>
          <a:xfrm>
            <a:off x="8490371" y="4897286"/>
            <a:ext cx="310220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1"/>
                </a:solidFill>
                <a:latin typeface="Oswald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bit.ly/AR-ESO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7FB31-D378-E152-5D93-52E32E4707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9772" y="4665673"/>
            <a:ext cx="1066800" cy="10668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AD64FFE-5554-AA16-696A-A7ACFB93DF60}"/>
              </a:ext>
            </a:extLst>
          </p:cNvPr>
          <p:cNvSpPr txBox="1">
            <a:spLocks/>
          </p:cNvSpPr>
          <p:nvPr/>
        </p:nvSpPr>
        <p:spPr>
          <a:xfrm>
            <a:off x="764138" y="4477776"/>
            <a:ext cx="4774063" cy="1442594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itchFamily="2" charset="77"/>
                <a:ea typeface="+mn-ea"/>
                <a:cs typeface="+mn-cs"/>
              </a:rPr>
              <a:t>If you have questions or concerns, please contact: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Mallory Race, Senior Project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Arkansas Economic Development Commission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Mallory.Race@ArkansasEDC.com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CD845-84B8-9AA3-26CC-166265465F68}"/>
              </a:ext>
            </a:extLst>
          </p:cNvPr>
          <p:cNvSpPr txBox="1"/>
          <p:nvPr/>
        </p:nvSpPr>
        <p:spPr>
          <a:xfrm>
            <a:off x="764138" y="548486"/>
            <a:ext cx="337329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anose="02000303000000000000" pitchFamily="2" charset="77"/>
                <a:ea typeface="+mn-ea"/>
                <a:cs typeface="+mn-cs"/>
              </a:rPr>
              <a:t>ESO Call Landing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9C740-23E9-3AA8-152B-4D8A79714926}"/>
              </a:ext>
            </a:extLst>
          </p:cNvPr>
          <p:cNvSpPr txBox="1"/>
          <p:nvPr/>
        </p:nvSpPr>
        <p:spPr>
          <a:xfrm>
            <a:off x="764138" y="2203734"/>
            <a:ext cx="418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A central location where you can find important links such as the call’s joining link, community updates, the previous ESO slide deck, and more.</a:t>
            </a:r>
          </a:p>
        </p:txBody>
      </p:sp>
    </p:spTree>
    <p:extLst>
      <p:ext uri="{BB962C8B-B14F-4D97-AF65-F5344CB8AC3E}">
        <p14:creationId xmlns:p14="http://schemas.microsoft.com/office/powerpoint/2010/main" val="135160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3796849-7C37-8BAC-4A67-68DFED22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28" y="2904134"/>
            <a:ext cx="8819144" cy="1049731"/>
          </a:xfrm>
        </p:spPr>
        <p:txBody>
          <a:bodyPr/>
          <a:lstStyle/>
          <a:p>
            <a:pPr algn="ctr"/>
            <a:r>
              <a:rPr lang="en-US" dirty="0"/>
              <a:t>New Member Introductions </a:t>
            </a:r>
          </a:p>
        </p:txBody>
      </p:sp>
    </p:spTree>
    <p:extLst>
      <p:ext uri="{BB962C8B-B14F-4D97-AF65-F5344CB8AC3E}">
        <p14:creationId xmlns:p14="http://schemas.microsoft.com/office/powerpoint/2010/main" val="36531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7273" y="0"/>
            <a:ext cx="4384887" cy="6858000"/>
          </a:xfrm>
          <a:custGeom>
            <a:avLst/>
            <a:gdLst/>
            <a:ahLst/>
            <a:cxnLst/>
            <a:rect l="l" t="t" r="r" b="b"/>
            <a:pathLst>
              <a:path w="6577330" h="10287000">
                <a:moveTo>
                  <a:pt x="0" y="0"/>
                </a:moveTo>
                <a:lnTo>
                  <a:pt x="6577087" y="0"/>
                </a:lnTo>
                <a:lnTo>
                  <a:pt x="6577087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293" y="2444078"/>
            <a:ext cx="1435100" cy="1858857"/>
          </a:xfrm>
          <a:custGeom>
            <a:avLst/>
            <a:gdLst/>
            <a:ahLst/>
            <a:cxnLst/>
            <a:rect l="l" t="t" r="r" b="b"/>
            <a:pathLst>
              <a:path w="2152650" h="2788285">
                <a:moveTo>
                  <a:pt x="2055669" y="1562419"/>
                </a:moveTo>
                <a:lnTo>
                  <a:pt x="2055669" y="1185357"/>
                </a:lnTo>
                <a:lnTo>
                  <a:pt x="2088228" y="1213990"/>
                </a:lnTo>
                <a:lnTo>
                  <a:pt x="2115089" y="1248048"/>
                </a:lnTo>
                <a:lnTo>
                  <a:pt x="2135367" y="1286739"/>
                </a:lnTo>
                <a:lnTo>
                  <a:pt x="2148182" y="1329272"/>
                </a:lnTo>
                <a:lnTo>
                  <a:pt x="2152649" y="1374857"/>
                </a:lnTo>
                <a:lnTo>
                  <a:pt x="2147107" y="1425487"/>
                </a:lnTo>
                <a:lnTo>
                  <a:pt x="2131295" y="1472171"/>
                </a:lnTo>
                <a:lnTo>
                  <a:pt x="2106436" y="1513827"/>
                </a:lnTo>
                <a:lnTo>
                  <a:pt x="2073751" y="1549371"/>
                </a:lnTo>
                <a:lnTo>
                  <a:pt x="2055669" y="1562419"/>
                </a:lnTo>
                <a:close/>
              </a:path>
              <a:path w="2152650" h="2788285">
                <a:moveTo>
                  <a:pt x="0" y="2787968"/>
                </a:moveTo>
                <a:lnTo>
                  <a:pt x="0" y="0"/>
                </a:lnTo>
                <a:lnTo>
                  <a:pt x="2017621" y="1162810"/>
                </a:lnTo>
                <a:lnTo>
                  <a:pt x="2026879" y="1167396"/>
                </a:lnTo>
                <a:lnTo>
                  <a:pt x="2035916" y="1172318"/>
                </a:lnTo>
                <a:lnTo>
                  <a:pt x="2044705" y="1177618"/>
                </a:lnTo>
                <a:lnTo>
                  <a:pt x="2053220" y="1183336"/>
                </a:lnTo>
                <a:lnTo>
                  <a:pt x="2055688" y="1184754"/>
                </a:lnTo>
                <a:lnTo>
                  <a:pt x="2055669" y="1185357"/>
                </a:lnTo>
                <a:lnTo>
                  <a:pt x="2055669" y="1562419"/>
                </a:lnTo>
                <a:lnTo>
                  <a:pt x="2034463" y="1577721"/>
                </a:lnTo>
                <a:lnTo>
                  <a:pt x="2034385" y="1578829"/>
                </a:lnTo>
                <a:lnTo>
                  <a:pt x="0" y="278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807537" cy="6856307"/>
          </a:xfrm>
          <a:custGeom>
            <a:avLst/>
            <a:gdLst/>
            <a:ahLst/>
            <a:cxnLst/>
            <a:rect l="l" t="t" r="r" b="b"/>
            <a:pathLst>
              <a:path w="11711305" h="10284460">
                <a:moveTo>
                  <a:pt x="0" y="0"/>
                </a:moveTo>
                <a:lnTo>
                  <a:pt x="11710911" y="0"/>
                </a:lnTo>
                <a:lnTo>
                  <a:pt x="11710911" y="10284206"/>
                </a:lnTo>
                <a:lnTo>
                  <a:pt x="0" y="102842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" y="5620542"/>
            <a:ext cx="6259830" cy="6350"/>
          </a:xfrm>
          <a:custGeom>
            <a:avLst/>
            <a:gdLst/>
            <a:ahLst/>
            <a:cxnLst/>
            <a:rect l="l" t="t" r="r" b="b"/>
            <a:pathLst>
              <a:path w="9389745" h="9525">
                <a:moveTo>
                  <a:pt x="0" y="0"/>
                </a:moveTo>
                <a:lnTo>
                  <a:pt x="9389415" y="9524"/>
                </a:lnTo>
              </a:path>
            </a:pathLst>
          </a:custGeom>
          <a:ln w="47624">
            <a:solidFill>
              <a:srgbClr val="002448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5022" y="1578057"/>
            <a:ext cx="1843193" cy="3686387"/>
          </a:xfrm>
          <a:custGeom>
            <a:avLst/>
            <a:gdLst/>
            <a:ahLst/>
            <a:cxnLst/>
            <a:rect l="l" t="t" r="r" b="b"/>
            <a:pathLst>
              <a:path w="2764790" h="5529580">
                <a:moveTo>
                  <a:pt x="0" y="0"/>
                </a:moveTo>
                <a:lnTo>
                  <a:pt x="2764575" y="2764575"/>
                </a:lnTo>
                <a:lnTo>
                  <a:pt x="0" y="5529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78551" y="1520461"/>
            <a:ext cx="1975273" cy="3810000"/>
          </a:xfrm>
          <a:custGeom>
            <a:avLst/>
            <a:gdLst/>
            <a:ahLst/>
            <a:cxnLst/>
            <a:rect l="l" t="t" r="r" b="b"/>
            <a:pathLst>
              <a:path w="2962909" h="5715000">
                <a:moveTo>
                  <a:pt x="2927732" y="2787521"/>
                </a:moveTo>
                <a:lnTo>
                  <a:pt x="2953366" y="2822785"/>
                </a:lnTo>
                <a:lnTo>
                  <a:pt x="2962855" y="2858900"/>
                </a:lnTo>
                <a:lnTo>
                  <a:pt x="2957048" y="2893315"/>
                </a:lnTo>
                <a:lnTo>
                  <a:pt x="172219" y="5688058"/>
                </a:lnTo>
                <a:lnTo>
                  <a:pt x="121233" y="5714118"/>
                </a:lnTo>
                <a:lnTo>
                  <a:pt x="91916" y="5714826"/>
                </a:lnTo>
                <a:lnTo>
                  <a:pt x="38239" y="5698539"/>
                </a:lnTo>
                <a:lnTo>
                  <a:pt x="18128" y="5678994"/>
                </a:lnTo>
                <a:lnTo>
                  <a:pt x="4815" y="5652651"/>
                </a:lnTo>
                <a:lnTo>
                  <a:pt x="0" y="5624609"/>
                </a:lnTo>
                <a:lnTo>
                  <a:pt x="0" y="5189528"/>
                </a:lnTo>
                <a:lnTo>
                  <a:pt x="199412" y="5388940"/>
                </a:lnTo>
                <a:lnTo>
                  <a:pt x="2728319" y="2860033"/>
                </a:lnTo>
                <a:lnTo>
                  <a:pt x="0" y="131714"/>
                </a:lnTo>
                <a:lnTo>
                  <a:pt x="0" y="95457"/>
                </a:lnTo>
                <a:lnTo>
                  <a:pt x="3399" y="68547"/>
                </a:lnTo>
                <a:lnTo>
                  <a:pt x="13596" y="43338"/>
                </a:lnTo>
                <a:lnTo>
                  <a:pt x="30591" y="21527"/>
                </a:lnTo>
                <a:lnTo>
                  <a:pt x="54385" y="4815"/>
                </a:lnTo>
                <a:lnTo>
                  <a:pt x="86676" y="0"/>
                </a:lnTo>
                <a:lnTo>
                  <a:pt x="115568" y="283"/>
                </a:lnTo>
                <a:lnTo>
                  <a:pt x="141061" y="7364"/>
                </a:lnTo>
                <a:lnTo>
                  <a:pt x="163153" y="22942"/>
                </a:lnTo>
                <a:lnTo>
                  <a:pt x="2927732" y="2787521"/>
                </a:lnTo>
                <a:close/>
              </a:path>
              <a:path w="2962909" h="5715000">
                <a:moveTo>
                  <a:pt x="0" y="131714"/>
                </a:moveTo>
                <a:lnTo>
                  <a:pt x="199412" y="331125"/>
                </a:lnTo>
                <a:lnTo>
                  <a:pt x="199412" y="5388940"/>
                </a:lnTo>
                <a:lnTo>
                  <a:pt x="0" y="5189528"/>
                </a:lnTo>
                <a:lnTo>
                  <a:pt x="0" y="13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99036" y="1443431"/>
            <a:ext cx="3879470" cy="3879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936" y="1801657"/>
            <a:ext cx="5886449" cy="1562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6810" y="3120135"/>
            <a:ext cx="2670810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67" spc="-90" dirty="0">
                <a:solidFill>
                  <a:srgbClr val="1B365C"/>
                </a:solidFill>
                <a:latin typeface="Verdana"/>
                <a:cs typeface="Verdana"/>
              </a:rPr>
              <a:t>S</a:t>
            </a:r>
            <a:r>
              <a:rPr sz="1467" spc="-350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-53" dirty="0">
                <a:solidFill>
                  <a:srgbClr val="1B365C"/>
                </a:solidFill>
                <a:latin typeface="Verdana"/>
                <a:cs typeface="Verdana"/>
              </a:rPr>
              <a:t>T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123" dirty="0">
                <a:solidFill>
                  <a:srgbClr val="1B365C"/>
                </a:solidFill>
                <a:latin typeface="Verdana"/>
                <a:cs typeface="Verdana"/>
              </a:rPr>
              <a:t>RAT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123" dirty="0">
                <a:solidFill>
                  <a:srgbClr val="1B365C"/>
                </a:solidFill>
                <a:latin typeface="Verdana"/>
                <a:cs typeface="Verdana"/>
              </a:rPr>
              <a:t>EG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-169" dirty="0">
                <a:solidFill>
                  <a:srgbClr val="1B365C"/>
                </a:solidFill>
                <a:latin typeface="Verdana"/>
                <a:cs typeface="Verdana"/>
              </a:rPr>
              <a:t>I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40" dirty="0">
                <a:solidFill>
                  <a:srgbClr val="1B365C"/>
                </a:solidFill>
                <a:latin typeface="Verdana"/>
                <a:cs typeface="Verdana"/>
              </a:rPr>
              <a:t>C</a:t>
            </a:r>
            <a:r>
              <a:rPr sz="1467" spc="230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-90" dirty="0">
                <a:solidFill>
                  <a:srgbClr val="1B365C"/>
                </a:solidFill>
                <a:latin typeface="Verdana"/>
                <a:cs typeface="Verdana"/>
              </a:rPr>
              <a:t>S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177" dirty="0">
                <a:solidFill>
                  <a:srgbClr val="1B365C"/>
                </a:solidFill>
                <a:latin typeface="Verdana"/>
                <a:cs typeface="Verdana"/>
              </a:rPr>
              <a:t>OLUT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-169" dirty="0">
                <a:solidFill>
                  <a:srgbClr val="1B365C"/>
                </a:solidFill>
                <a:latin typeface="Verdana"/>
                <a:cs typeface="Verdana"/>
              </a:rPr>
              <a:t>I</a:t>
            </a:r>
            <a:r>
              <a:rPr sz="1467" spc="-337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1467" spc="157" dirty="0">
                <a:solidFill>
                  <a:srgbClr val="1B365C"/>
                </a:solidFill>
                <a:latin typeface="Verdana"/>
                <a:cs typeface="Verdana"/>
              </a:rPr>
              <a:t>ONS</a:t>
            </a:r>
            <a:endParaRPr sz="1467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08576" y="1774245"/>
            <a:ext cx="1680633" cy="1857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049" marR="3387" indent="-301004">
              <a:lnSpc>
                <a:spcPct val="156000"/>
              </a:lnSpc>
            </a:pPr>
            <a:r>
              <a:rPr sz="4100" spc="-257" dirty="0">
                <a:latin typeface="Trebuchet MS"/>
                <a:cs typeface="Trebuchet MS"/>
              </a:rPr>
              <a:t>F </a:t>
            </a:r>
            <a:r>
              <a:rPr sz="4100" spc="70" dirty="0">
                <a:latin typeface="Trebuchet MS"/>
                <a:cs typeface="Trebuchet MS"/>
              </a:rPr>
              <a:t>I </a:t>
            </a:r>
            <a:r>
              <a:rPr sz="4100" spc="-20" dirty="0">
                <a:latin typeface="Trebuchet MS"/>
                <a:cs typeface="Trebuchet MS"/>
              </a:rPr>
              <a:t>N</a:t>
            </a:r>
            <a:r>
              <a:rPr sz="4100" spc="-703" dirty="0">
                <a:latin typeface="Trebuchet MS"/>
                <a:cs typeface="Trebuchet MS"/>
              </a:rPr>
              <a:t> </a:t>
            </a:r>
            <a:r>
              <a:rPr sz="4100" spc="153" dirty="0">
                <a:latin typeface="Trebuchet MS"/>
                <a:cs typeface="Trebuchet MS"/>
              </a:rPr>
              <a:t>D</a:t>
            </a:r>
            <a:r>
              <a:rPr sz="4100" spc="153" dirty="0">
                <a:solidFill>
                  <a:srgbClr val="FFFFFF"/>
                </a:solidFill>
                <a:latin typeface="Corbel"/>
                <a:cs typeface="Corbel"/>
              </a:rPr>
              <a:t>.  </a:t>
            </a:r>
            <a:r>
              <a:rPr sz="4100" spc="-303" dirty="0">
                <a:latin typeface="Trebuchet MS"/>
                <a:cs typeface="Trebuchet MS"/>
              </a:rPr>
              <a:t>W </a:t>
            </a:r>
            <a:r>
              <a:rPr sz="4100" spc="70" dirty="0">
                <a:latin typeface="Trebuchet MS"/>
                <a:cs typeface="Trebuchet MS"/>
              </a:rPr>
              <a:t>I</a:t>
            </a:r>
            <a:r>
              <a:rPr sz="4100" spc="-306" dirty="0">
                <a:latin typeface="Trebuchet MS"/>
                <a:cs typeface="Trebuchet MS"/>
              </a:rPr>
              <a:t> </a:t>
            </a:r>
            <a:r>
              <a:rPr sz="4100" spc="163" dirty="0">
                <a:latin typeface="Trebuchet MS"/>
                <a:cs typeface="Trebuchet MS"/>
              </a:rPr>
              <a:t>N</a:t>
            </a:r>
            <a:r>
              <a:rPr sz="4100" spc="163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41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334" y="4073976"/>
            <a:ext cx="11111653" cy="1480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87" algn="r" defTabSz="609630"/>
            <a:r>
              <a:rPr sz="4100" b="1" spc="53" dirty="0">
                <a:solidFill>
                  <a:srgbClr val="1B365C"/>
                </a:solidFill>
                <a:latin typeface="Trebuchet MS"/>
                <a:cs typeface="Trebuchet MS"/>
              </a:rPr>
              <a:t>M </a:t>
            </a:r>
            <a:r>
              <a:rPr sz="4100" b="1" spc="-263" dirty="0">
                <a:solidFill>
                  <a:srgbClr val="1B365C"/>
                </a:solidFill>
                <a:latin typeface="Trebuchet MS"/>
                <a:cs typeface="Trebuchet MS"/>
              </a:rPr>
              <a:t>A </a:t>
            </a:r>
            <a:r>
              <a:rPr sz="4100" b="1" spc="-20" dirty="0">
                <a:solidFill>
                  <a:srgbClr val="1B365C"/>
                </a:solidFill>
                <a:latin typeface="Trebuchet MS"/>
                <a:cs typeface="Trebuchet MS"/>
              </a:rPr>
              <a:t>N</a:t>
            </a:r>
            <a:r>
              <a:rPr sz="4100" b="1" spc="-823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4100" b="1" spc="-263" dirty="0">
                <a:solidFill>
                  <a:srgbClr val="1B365C"/>
                </a:solidFill>
                <a:latin typeface="Trebuchet MS"/>
                <a:cs typeface="Trebuchet MS"/>
              </a:rPr>
              <a:t>A </a:t>
            </a:r>
            <a:r>
              <a:rPr sz="4100" b="1" spc="-147" dirty="0">
                <a:solidFill>
                  <a:srgbClr val="1B365C"/>
                </a:solidFill>
                <a:latin typeface="Trebuchet MS"/>
                <a:cs typeface="Trebuchet MS"/>
              </a:rPr>
              <a:t>G </a:t>
            </a:r>
            <a:r>
              <a:rPr sz="4100" b="1" spc="127" dirty="0">
                <a:solidFill>
                  <a:srgbClr val="1B365C"/>
                </a:solidFill>
                <a:latin typeface="Trebuchet MS"/>
                <a:cs typeface="Trebuchet MS"/>
              </a:rPr>
              <a:t>E</a:t>
            </a:r>
            <a:r>
              <a:rPr sz="4100" b="1" spc="127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4100">
              <a:solidFill>
                <a:prstClr val="black"/>
              </a:solidFill>
              <a:latin typeface="Corbel"/>
              <a:cs typeface="Corbel"/>
            </a:endParaRPr>
          </a:p>
          <a:p>
            <a:pPr marL="8467" defTabSz="609630">
              <a:spcBef>
                <a:spcPts val="1917"/>
              </a:spcBef>
            </a:pPr>
            <a:r>
              <a:rPr sz="3934" b="1" i="1" spc="-190" dirty="0">
                <a:solidFill>
                  <a:srgbClr val="1B365C"/>
                </a:solidFill>
                <a:latin typeface="Lucida Sans"/>
                <a:cs typeface="Lucida Sans"/>
              </a:rPr>
              <a:t>2025</a:t>
            </a:r>
            <a:endParaRPr sz="3934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01583"/>
            <a:ext cx="12192423" cy="2656417"/>
          </a:xfrm>
          <a:custGeom>
            <a:avLst/>
            <a:gdLst/>
            <a:ahLst/>
            <a:cxnLst/>
            <a:rect l="l" t="t" r="r" b="b"/>
            <a:pathLst>
              <a:path w="18288635" h="3984625">
                <a:moveTo>
                  <a:pt x="11852346" y="41470"/>
                </a:moveTo>
                <a:lnTo>
                  <a:pt x="10859214" y="123472"/>
                </a:lnTo>
                <a:lnTo>
                  <a:pt x="10908573" y="114789"/>
                </a:lnTo>
                <a:lnTo>
                  <a:pt x="11802402" y="40986"/>
                </a:lnTo>
                <a:lnTo>
                  <a:pt x="11852346" y="41470"/>
                </a:lnTo>
                <a:close/>
              </a:path>
              <a:path w="18288635" h="3984625">
                <a:moveTo>
                  <a:pt x="12050879" y="29685"/>
                </a:moveTo>
                <a:lnTo>
                  <a:pt x="10710340" y="140372"/>
                </a:lnTo>
                <a:lnTo>
                  <a:pt x="10759720" y="131687"/>
                </a:lnTo>
                <a:lnTo>
                  <a:pt x="12000979" y="29197"/>
                </a:lnTo>
                <a:lnTo>
                  <a:pt x="12050879" y="29685"/>
                </a:lnTo>
                <a:close/>
              </a:path>
              <a:path w="18288635" h="3984625">
                <a:moveTo>
                  <a:pt x="12199752" y="22000"/>
                </a:moveTo>
                <a:lnTo>
                  <a:pt x="10561405" y="157277"/>
                </a:lnTo>
                <a:lnTo>
                  <a:pt x="10610804" y="148591"/>
                </a:lnTo>
                <a:lnTo>
                  <a:pt x="12149888" y="21510"/>
                </a:lnTo>
                <a:lnTo>
                  <a:pt x="12199752" y="22000"/>
                </a:lnTo>
                <a:close/>
              </a:path>
              <a:path w="18288635" h="3984625">
                <a:moveTo>
                  <a:pt x="12299068" y="18407"/>
                </a:moveTo>
                <a:lnTo>
                  <a:pt x="10412416" y="174187"/>
                </a:lnTo>
                <a:lnTo>
                  <a:pt x="10461833" y="165499"/>
                </a:lnTo>
                <a:lnTo>
                  <a:pt x="12249227" y="17915"/>
                </a:lnTo>
                <a:lnTo>
                  <a:pt x="12299068" y="18407"/>
                </a:lnTo>
                <a:close/>
              </a:path>
              <a:path w="18288635" h="3984625">
                <a:moveTo>
                  <a:pt x="12398333" y="14818"/>
                </a:moveTo>
                <a:lnTo>
                  <a:pt x="10313187" y="186987"/>
                </a:lnTo>
                <a:lnTo>
                  <a:pt x="10362615" y="178299"/>
                </a:lnTo>
                <a:lnTo>
                  <a:pt x="12348518" y="14324"/>
                </a:lnTo>
                <a:lnTo>
                  <a:pt x="12398333" y="14818"/>
                </a:lnTo>
                <a:close/>
              </a:path>
              <a:path w="18288635" h="3984625">
                <a:moveTo>
                  <a:pt x="12497548" y="11234"/>
                </a:moveTo>
                <a:lnTo>
                  <a:pt x="10213938" y="199790"/>
                </a:lnTo>
                <a:lnTo>
                  <a:pt x="10263376" y="191100"/>
                </a:lnTo>
                <a:lnTo>
                  <a:pt x="12447758" y="10737"/>
                </a:lnTo>
                <a:lnTo>
                  <a:pt x="12497548" y="11234"/>
                </a:lnTo>
                <a:close/>
              </a:path>
              <a:path w="18288635" h="3984625">
                <a:moveTo>
                  <a:pt x="12646460" y="8153"/>
                </a:moveTo>
                <a:lnTo>
                  <a:pt x="10015383" y="225400"/>
                </a:lnTo>
                <a:lnTo>
                  <a:pt x="10064840" y="216708"/>
                </a:lnTo>
                <a:lnTo>
                  <a:pt x="10114670" y="212594"/>
                </a:lnTo>
                <a:lnTo>
                  <a:pt x="10164117" y="203904"/>
                </a:lnTo>
                <a:lnTo>
                  <a:pt x="12546947" y="7155"/>
                </a:lnTo>
                <a:lnTo>
                  <a:pt x="12646460" y="8153"/>
                </a:lnTo>
                <a:close/>
              </a:path>
              <a:path w="18288635" h="3984625">
                <a:moveTo>
                  <a:pt x="18288104" y="3984026"/>
                </a:moveTo>
                <a:lnTo>
                  <a:pt x="0" y="3982778"/>
                </a:lnTo>
                <a:lnTo>
                  <a:pt x="59" y="3254777"/>
                </a:lnTo>
                <a:lnTo>
                  <a:pt x="37983" y="3224000"/>
                </a:lnTo>
                <a:lnTo>
                  <a:pt x="81681" y="3197354"/>
                </a:lnTo>
                <a:lnTo>
                  <a:pt x="125620" y="3166081"/>
                </a:lnTo>
                <a:lnTo>
                  <a:pt x="215382" y="3103378"/>
                </a:lnTo>
                <a:lnTo>
                  <a:pt x="261594" y="3076525"/>
                </a:lnTo>
                <a:lnTo>
                  <a:pt x="303695" y="3045403"/>
                </a:lnTo>
                <a:lnTo>
                  <a:pt x="346321" y="3018845"/>
                </a:lnTo>
                <a:lnTo>
                  <a:pt x="389471" y="2996852"/>
                </a:lnTo>
                <a:lnTo>
                  <a:pt x="561961" y="2890459"/>
                </a:lnTo>
                <a:lnTo>
                  <a:pt x="605800" y="2868409"/>
                </a:lnTo>
                <a:lnTo>
                  <a:pt x="649392" y="2841771"/>
                </a:lnTo>
                <a:lnTo>
                  <a:pt x="693489" y="2819700"/>
                </a:lnTo>
                <a:lnTo>
                  <a:pt x="737335" y="2793042"/>
                </a:lnTo>
                <a:lnTo>
                  <a:pt x="826147" y="2748848"/>
                </a:lnTo>
                <a:lnTo>
                  <a:pt x="870355" y="2722160"/>
                </a:lnTo>
                <a:lnTo>
                  <a:pt x="1185550" y="2567123"/>
                </a:lnTo>
                <a:lnTo>
                  <a:pt x="1231369" y="2549517"/>
                </a:lnTo>
                <a:lnTo>
                  <a:pt x="1322538" y="2505128"/>
                </a:lnTo>
                <a:lnTo>
                  <a:pt x="1368637" y="2487499"/>
                </a:lnTo>
                <a:lnTo>
                  <a:pt x="1414448" y="2465286"/>
                </a:lnTo>
                <a:lnTo>
                  <a:pt x="1460722" y="2447643"/>
                </a:lnTo>
                <a:lnTo>
                  <a:pt x="1506702" y="2425416"/>
                </a:lnTo>
                <a:lnTo>
                  <a:pt x="1553141" y="2407759"/>
                </a:lnTo>
                <a:lnTo>
                  <a:pt x="1599281" y="2385519"/>
                </a:lnTo>
                <a:lnTo>
                  <a:pt x="1739282" y="2332491"/>
                </a:lnTo>
                <a:lnTo>
                  <a:pt x="1785713" y="2310227"/>
                </a:lnTo>
                <a:lnTo>
                  <a:pt x="2209674" y="2150816"/>
                </a:lnTo>
                <a:lnTo>
                  <a:pt x="2257413" y="2137659"/>
                </a:lnTo>
                <a:lnTo>
                  <a:pt x="2399735" y="2084440"/>
                </a:lnTo>
                <a:lnTo>
                  <a:pt x="2447625" y="2071270"/>
                </a:lnTo>
                <a:lnTo>
                  <a:pt x="2542744" y="2035771"/>
                </a:lnTo>
                <a:lnTo>
                  <a:pt x="2590722" y="2022594"/>
                </a:lnTo>
                <a:lnTo>
                  <a:pt x="2638347" y="2004839"/>
                </a:lnTo>
                <a:lnTo>
                  <a:pt x="2686372" y="1991659"/>
                </a:lnTo>
                <a:lnTo>
                  <a:pt x="2734039" y="1973900"/>
                </a:lnTo>
                <a:lnTo>
                  <a:pt x="2782100" y="1960717"/>
                </a:lnTo>
                <a:lnTo>
                  <a:pt x="2829798" y="1942956"/>
                </a:lnTo>
                <a:lnTo>
                  <a:pt x="2877886" y="1929770"/>
                </a:lnTo>
                <a:lnTo>
                  <a:pt x="2925606" y="1912007"/>
                </a:lnTo>
                <a:lnTo>
                  <a:pt x="3021821" y="1885632"/>
                </a:lnTo>
                <a:lnTo>
                  <a:pt x="3213501" y="1823730"/>
                </a:lnTo>
                <a:lnTo>
                  <a:pt x="3309684" y="1797358"/>
                </a:lnTo>
                <a:lnTo>
                  <a:pt x="3405438" y="1766413"/>
                </a:lnTo>
                <a:lnTo>
                  <a:pt x="3549121" y="1722297"/>
                </a:lnTo>
                <a:lnTo>
                  <a:pt x="3741496" y="1669552"/>
                </a:lnTo>
                <a:lnTo>
                  <a:pt x="4126389" y="1554835"/>
                </a:lnTo>
                <a:lnTo>
                  <a:pt x="4271301" y="1515224"/>
                </a:lnTo>
                <a:lnTo>
                  <a:pt x="4415988" y="1471025"/>
                </a:lnTo>
                <a:lnTo>
                  <a:pt x="4706555" y="1391742"/>
                </a:lnTo>
                <a:lnTo>
                  <a:pt x="4851670" y="1347507"/>
                </a:lnTo>
                <a:lnTo>
                  <a:pt x="5581036" y="1149057"/>
                </a:lnTo>
                <a:lnTo>
                  <a:pt x="5727633" y="1113914"/>
                </a:lnTo>
                <a:lnTo>
                  <a:pt x="6020378" y="1034452"/>
                </a:lnTo>
                <a:lnTo>
                  <a:pt x="6118423" y="1012533"/>
                </a:lnTo>
                <a:lnTo>
                  <a:pt x="6313878" y="959534"/>
                </a:lnTo>
                <a:lnTo>
                  <a:pt x="6412040" y="937606"/>
                </a:lnTo>
                <a:lnTo>
                  <a:pt x="6509860" y="911099"/>
                </a:lnTo>
                <a:lnTo>
                  <a:pt x="6608094" y="889165"/>
                </a:lnTo>
                <a:lnTo>
                  <a:pt x="6705982" y="862653"/>
                </a:lnTo>
                <a:lnTo>
                  <a:pt x="7000966" y="796828"/>
                </a:lnTo>
                <a:lnTo>
                  <a:pt x="7098973" y="770305"/>
                </a:lnTo>
                <a:lnTo>
                  <a:pt x="7689779" y="638586"/>
                </a:lnTo>
                <a:lnTo>
                  <a:pt x="7788693" y="621204"/>
                </a:lnTo>
                <a:lnTo>
                  <a:pt x="8084394" y="555320"/>
                </a:lnTo>
                <a:lnTo>
                  <a:pt x="8183364" y="537933"/>
                </a:lnTo>
                <a:lnTo>
                  <a:pt x="8281966" y="515969"/>
                </a:lnTo>
                <a:lnTo>
                  <a:pt x="8479951" y="481191"/>
                </a:lnTo>
                <a:lnTo>
                  <a:pt x="8578575" y="459225"/>
                </a:lnTo>
                <a:lnTo>
                  <a:pt x="9370629" y="320105"/>
                </a:lnTo>
                <a:lnTo>
                  <a:pt x="9469997" y="307292"/>
                </a:lnTo>
                <a:lnTo>
                  <a:pt x="9568978" y="289904"/>
                </a:lnTo>
                <a:lnTo>
                  <a:pt x="9668327" y="277094"/>
                </a:lnTo>
                <a:lnTo>
                  <a:pt x="9767287" y="259707"/>
                </a:lnTo>
                <a:lnTo>
                  <a:pt x="9866612" y="246899"/>
                </a:lnTo>
                <a:lnTo>
                  <a:pt x="9965545" y="229515"/>
                </a:lnTo>
                <a:lnTo>
                  <a:pt x="12695818" y="4078"/>
                </a:lnTo>
                <a:lnTo>
                  <a:pt x="12795249" y="5083"/>
                </a:lnTo>
                <a:lnTo>
                  <a:pt x="12844565" y="1011"/>
                </a:lnTo>
                <a:lnTo>
                  <a:pt x="13142422" y="4063"/>
                </a:lnTo>
                <a:lnTo>
                  <a:pt x="13191633" y="0"/>
                </a:lnTo>
                <a:lnTo>
                  <a:pt x="13389834" y="2065"/>
                </a:lnTo>
                <a:lnTo>
                  <a:pt x="13439721" y="7161"/>
                </a:lnTo>
                <a:lnTo>
                  <a:pt x="13687017" y="9779"/>
                </a:lnTo>
                <a:lnTo>
                  <a:pt x="13736803" y="14884"/>
                </a:lnTo>
                <a:lnTo>
                  <a:pt x="13835565" y="15944"/>
                </a:lnTo>
                <a:lnTo>
                  <a:pt x="13885297" y="21053"/>
                </a:lnTo>
                <a:lnTo>
                  <a:pt x="13983951" y="22122"/>
                </a:lnTo>
                <a:lnTo>
                  <a:pt x="14033628" y="27236"/>
                </a:lnTo>
                <a:lnTo>
                  <a:pt x="14082909" y="27774"/>
                </a:lnTo>
                <a:lnTo>
                  <a:pt x="14132548" y="32891"/>
                </a:lnTo>
                <a:lnTo>
                  <a:pt x="14181791" y="33432"/>
                </a:lnTo>
                <a:lnTo>
                  <a:pt x="14231392" y="38552"/>
                </a:lnTo>
                <a:lnTo>
                  <a:pt x="14280596" y="39097"/>
                </a:lnTo>
                <a:lnTo>
                  <a:pt x="14379700" y="49344"/>
                </a:lnTo>
                <a:lnTo>
                  <a:pt x="14428845" y="49894"/>
                </a:lnTo>
                <a:lnTo>
                  <a:pt x="14527829" y="60151"/>
                </a:lnTo>
                <a:lnTo>
                  <a:pt x="14576912" y="60706"/>
                </a:lnTo>
                <a:lnTo>
                  <a:pt x="15217962" y="127572"/>
                </a:lnTo>
                <a:lnTo>
                  <a:pt x="15267495" y="137304"/>
                </a:lnTo>
                <a:lnTo>
                  <a:pt x="15414821" y="152785"/>
                </a:lnTo>
                <a:lnTo>
                  <a:pt x="15464260" y="162526"/>
                </a:lnTo>
                <a:lnTo>
                  <a:pt x="15513298" y="167692"/>
                </a:lnTo>
                <a:lnTo>
                  <a:pt x="15562689" y="177436"/>
                </a:lnTo>
                <a:lnTo>
                  <a:pt x="15611678" y="182607"/>
                </a:lnTo>
                <a:lnTo>
                  <a:pt x="15661021" y="192355"/>
                </a:lnTo>
                <a:lnTo>
                  <a:pt x="15709961" y="197529"/>
                </a:lnTo>
                <a:lnTo>
                  <a:pt x="15759254" y="207282"/>
                </a:lnTo>
                <a:lnTo>
                  <a:pt x="15808144" y="212460"/>
                </a:lnTo>
                <a:lnTo>
                  <a:pt x="15857387" y="222217"/>
                </a:lnTo>
                <a:lnTo>
                  <a:pt x="15906226" y="227400"/>
                </a:lnTo>
                <a:lnTo>
                  <a:pt x="16053724" y="256689"/>
                </a:lnTo>
                <a:lnTo>
                  <a:pt x="16102461" y="261880"/>
                </a:lnTo>
                <a:lnTo>
                  <a:pt x="16592128" y="359676"/>
                </a:lnTo>
                <a:lnTo>
                  <a:pt x="16715862" y="390927"/>
                </a:lnTo>
                <a:lnTo>
                  <a:pt x="16890180" y="431825"/>
                </a:lnTo>
                <a:lnTo>
                  <a:pt x="16980771" y="451990"/>
                </a:lnTo>
                <a:lnTo>
                  <a:pt x="17027192" y="466587"/>
                </a:lnTo>
                <a:lnTo>
                  <a:pt x="17073690" y="476571"/>
                </a:lnTo>
                <a:lnTo>
                  <a:pt x="17461305" y="592008"/>
                </a:lnTo>
                <a:lnTo>
                  <a:pt x="17511235" y="610923"/>
                </a:lnTo>
                <a:lnTo>
                  <a:pt x="17560927" y="625251"/>
                </a:lnTo>
                <a:lnTo>
                  <a:pt x="17611103" y="644145"/>
                </a:lnTo>
                <a:lnTo>
                  <a:pt x="17660977" y="658458"/>
                </a:lnTo>
                <a:lnTo>
                  <a:pt x="17912259" y="752899"/>
                </a:lnTo>
                <a:lnTo>
                  <a:pt x="17962677" y="776381"/>
                </a:lnTo>
                <a:lnTo>
                  <a:pt x="18062285" y="814232"/>
                </a:lnTo>
                <a:lnTo>
                  <a:pt x="18161810" y="861305"/>
                </a:lnTo>
                <a:lnTo>
                  <a:pt x="18210801" y="880298"/>
                </a:lnTo>
                <a:lnTo>
                  <a:pt x="18259865" y="903892"/>
                </a:lnTo>
                <a:lnTo>
                  <a:pt x="18288049" y="919996"/>
                </a:lnTo>
                <a:lnTo>
                  <a:pt x="18288104" y="3984026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1557" y="1585931"/>
            <a:ext cx="7154332" cy="1843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>
              <a:lnSpc>
                <a:spcPct val="139200"/>
              </a:lnSpc>
            </a:pPr>
            <a:r>
              <a:rPr spc="-97" dirty="0"/>
              <a:t>In</a:t>
            </a:r>
            <a:r>
              <a:rPr spc="-107" dirty="0"/>
              <a:t> </a:t>
            </a:r>
            <a:r>
              <a:rPr spc="-110" dirty="0"/>
              <a:t>2011</a:t>
            </a:r>
            <a:r>
              <a:rPr spc="-107" dirty="0"/>
              <a:t> </a:t>
            </a:r>
            <a:r>
              <a:rPr spc="-30" dirty="0"/>
              <a:t>an</a:t>
            </a:r>
            <a:r>
              <a:rPr spc="-107" dirty="0"/>
              <a:t> </a:t>
            </a:r>
            <a:r>
              <a:rPr spc="-67" dirty="0"/>
              <a:t>EF-5</a:t>
            </a:r>
            <a:r>
              <a:rPr spc="-107" dirty="0"/>
              <a:t> </a:t>
            </a:r>
            <a:r>
              <a:rPr spc="-17" dirty="0"/>
              <a:t>tornado</a:t>
            </a:r>
            <a:r>
              <a:rPr spc="-107" dirty="0"/>
              <a:t> </a:t>
            </a:r>
            <a:r>
              <a:rPr spc="-30" dirty="0"/>
              <a:t>devastated</a:t>
            </a:r>
            <a:r>
              <a:rPr spc="-107" dirty="0"/>
              <a:t> </a:t>
            </a:r>
            <a:r>
              <a:rPr dirty="0"/>
              <a:t>Joplin,</a:t>
            </a:r>
            <a:r>
              <a:rPr spc="-107" dirty="0"/>
              <a:t> </a:t>
            </a:r>
            <a:r>
              <a:rPr spc="-33" dirty="0"/>
              <a:t>Missouri,</a:t>
            </a:r>
            <a:r>
              <a:rPr spc="-107" dirty="0"/>
              <a:t> </a:t>
            </a:r>
            <a:r>
              <a:rPr spc="-30" dirty="0"/>
              <a:t>the</a:t>
            </a:r>
            <a:r>
              <a:rPr spc="-107" dirty="0"/>
              <a:t> </a:t>
            </a:r>
            <a:r>
              <a:rPr spc="-23" dirty="0"/>
              <a:t>hometown</a:t>
            </a:r>
            <a:r>
              <a:rPr spc="-107" dirty="0"/>
              <a:t> </a:t>
            </a:r>
            <a:r>
              <a:rPr spc="-30" dirty="0"/>
              <a:t>of</a:t>
            </a:r>
            <a:r>
              <a:rPr spc="-107" dirty="0"/>
              <a:t> </a:t>
            </a:r>
            <a:r>
              <a:rPr spc="-20" dirty="0"/>
              <a:t>our</a:t>
            </a:r>
            <a:r>
              <a:rPr spc="-107" dirty="0"/>
              <a:t> </a:t>
            </a:r>
            <a:r>
              <a:rPr spc="-27" dirty="0"/>
              <a:t>founder</a:t>
            </a:r>
            <a:r>
              <a:rPr spc="-107" dirty="0"/>
              <a:t> </a:t>
            </a:r>
            <a:r>
              <a:rPr spc="-27" dirty="0"/>
              <a:t>Shannon  Anastosopolos. </a:t>
            </a:r>
            <a:r>
              <a:rPr spc="-97" dirty="0"/>
              <a:t>In </a:t>
            </a:r>
            <a:r>
              <a:rPr spc="-30" dirty="0"/>
              <a:t>the </a:t>
            </a:r>
            <a:r>
              <a:rPr spc="-37" dirty="0"/>
              <a:t>recovery </a:t>
            </a:r>
            <a:r>
              <a:rPr spc="-20" dirty="0"/>
              <a:t>that </a:t>
            </a:r>
            <a:r>
              <a:rPr spc="-23" dirty="0"/>
              <a:t>followed, </a:t>
            </a:r>
            <a:r>
              <a:rPr spc="-27" dirty="0"/>
              <a:t>Shannon </a:t>
            </a:r>
            <a:r>
              <a:rPr spc="-20" dirty="0"/>
              <a:t>joined </a:t>
            </a:r>
            <a:r>
              <a:rPr spc="-30" dirty="0"/>
              <a:t>Deloitte, </a:t>
            </a:r>
            <a:r>
              <a:rPr spc="-20" dirty="0"/>
              <a:t>later </a:t>
            </a:r>
            <a:r>
              <a:rPr spc="-43" dirty="0"/>
              <a:t>PwC, </a:t>
            </a:r>
            <a:r>
              <a:rPr spc="-20" dirty="0"/>
              <a:t>helping  administer</a:t>
            </a:r>
            <a:r>
              <a:rPr spc="-120" dirty="0"/>
              <a:t> </a:t>
            </a:r>
            <a:r>
              <a:rPr b="1" spc="-37" dirty="0">
                <a:latin typeface="Trebuchet MS"/>
                <a:cs typeface="Trebuchet MS"/>
              </a:rPr>
              <a:t>Joplin’s</a:t>
            </a:r>
            <a:r>
              <a:rPr b="1" spc="-103" dirty="0">
                <a:latin typeface="Trebuchet MS"/>
                <a:cs typeface="Trebuchet MS"/>
              </a:rPr>
              <a:t> </a:t>
            </a:r>
            <a:r>
              <a:rPr b="1" spc="-33" dirty="0">
                <a:latin typeface="Trebuchet MS"/>
                <a:cs typeface="Trebuchet MS"/>
              </a:rPr>
              <a:t>grant-funded</a:t>
            </a:r>
            <a:r>
              <a:rPr b="1" spc="-103" dirty="0">
                <a:latin typeface="Trebuchet MS"/>
                <a:cs typeface="Trebuchet MS"/>
              </a:rPr>
              <a:t> </a:t>
            </a:r>
            <a:r>
              <a:rPr b="1" spc="-53" dirty="0">
                <a:latin typeface="Trebuchet MS"/>
                <a:cs typeface="Trebuchet MS"/>
              </a:rPr>
              <a:t>recovery</a:t>
            </a:r>
            <a:r>
              <a:rPr b="1" spc="-103" dirty="0">
                <a:latin typeface="Trebuchet MS"/>
                <a:cs typeface="Trebuchet MS"/>
              </a:rPr>
              <a:t> </a:t>
            </a:r>
            <a:r>
              <a:rPr spc="-7" dirty="0"/>
              <a:t>to</a:t>
            </a:r>
            <a:r>
              <a:rPr spc="-120" dirty="0"/>
              <a:t> </a:t>
            </a:r>
            <a:r>
              <a:rPr spc="-10" dirty="0"/>
              <a:t>rebuild</a:t>
            </a:r>
            <a:r>
              <a:rPr spc="-120" dirty="0"/>
              <a:t> </a:t>
            </a:r>
            <a:r>
              <a:rPr spc="-23" dirty="0"/>
              <a:t>essential</a:t>
            </a:r>
            <a:r>
              <a:rPr spc="-120" dirty="0"/>
              <a:t> </a:t>
            </a:r>
            <a:r>
              <a:rPr spc="-37" dirty="0"/>
              <a:t>housing,</a:t>
            </a:r>
            <a:r>
              <a:rPr spc="-120" dirty="0"/>
              <a:t> </a:t>
            </a:r>
            <a:r>
              <a:rPr spc="-30" dirty="0"/>
              <a:t>infrastructure,</a:t>
            </a:r>
            <a:r>
              <a:rPr spc="-120" dirty="0"/>
              <a:t> </a:t>
            </a:r>
            <a:r>
              <a:rPr spc="-20" dirty="0"/>
              <a:t>and  </a:t>
            </a:r>
            <a:r>
              <a:rPr dirty="0"/>
              <a:t>public </a:t>
            </a:r>
            <a:r>
              <a:rPr spc="-40" dirty="0"/>
              <a:t>services. </a:t>
            </a:r>
            <a:r>
              <a:rPr spc="-37" dirty="0"/>
              <a:t>That </a:t>
            </a:r>
            <a:r>
              <a:rPr spc="-27" dirty="0"/>
              <a:t>work </a:t>
            </a:r>
            <a:r>
              <a:rPr spc="-37" dirty="0"/>
              <a:t>exposed a </a:t>
            </a:r>
            <a:r>
              <a:rPr spc="-23" dirty="0"/>
              <a:t>persistent </a:t>
            </a:r>
            <a:r>
              <a:rPr spc="-70" dirty="0"/>
              <a:t>gap: </a:t>
            </a:r>
            <a:r>
              <a:rPr spc="-17" dirty="0"/>
              <a:t>communities </a:t>
            </a:r>
            <a:r>
              <a:rPr spc="-27" dirty="0"/>
              <a:t>often </a:t>
            </a:r>
            <a:r>
              <a:rPr spc="-43" dirty="0"/>
              <a:t>have </a:t>
            </a:r>
            <a:r>
              <a:rPr spc="-30" dirty="0"/>
              <a:t>the </a:t>
            </a:r>
            <a:r>
              <a:rPr spc="7" dirty="0"/>
              <a:t>will </a:t>
            </a:r>
            <a:r>
              <a:rPr spc="-20" dirty="0"/>
              <a:t>and  </a:t>
            </a:r>
            <a:r>
              <a:rPr spc="-33" dirty="0"/>
              <a:t>projects,</a:t>
            </a:r>
            <a:r>
              <a:rPr spc="-117" dirty="0"/>
              <a:t> </a:t>
            </a:r>
            <a:r>
              <a:rPr spc="-13" dirty="0"/>
              <a:t>but</a:t>
            </a:r>
            <a:r>
              <a:rPr spc="-117" dirty="0"/>
              <a:t> </a:t>
            </a:r>
            <a:r>
              <a:rPr spc="-10" dirty="0"/>
              <a:t>lack</a:t>
            </a:r>
            <a:r>
              <a:rPr spc="-117" dirty="0"/>
              <a:t> </a:t>
            </a:r>
            <a:r>
              <a:rPr spc="-30" dirty="0"/>
              <a:t>the</a:t>
            </a:r>
            <a:r>
              <a:rPr spc="-117" dirty="0"/>
              <a:t> </a:t>
            </a:r>
            <a:r>
              <a:rPr spc="-13" dirty="0"/>
              <a:t>bandwidth</a:t>
            </a:r>
            <a:r>
              <a:rPr spc="-117" dirty="0"/>
              <a:t> </a:t>
            </a:r>
            <a:r>
              <a:rPr spc="-7" dirty="0"/>
              <a:t>to</a:t>
            </a:r>
            <a:r>
              <a:rPr spc="-117" dirty="0"/>
              <a:t> </a:t>
            </a:r>
            <a:r>
              <a:rPr b="1" spc="-27" dirty="0">
                <a:latin typeface="Trebuchet MS"/>
                <a:cs typeface="Trebuchet MS"/>
              </a:rPr>
              <a:t>navigate</a:t>
            </a:r>
            <a:r>
              <a:rPr b="1" spc="-100" dirty="0">
                <a:latin typeface="Trebuchet MS"/>
                <a:cs typeface="Trebuchet MS"/>
              </a:rPr>
              <a:t> </a:t>
            </a:r>
            <a:r>
              <a:rPr b="1" spc="-43" dirty="0">
                <a:latin typeface="Trebuchet MS"/>
                <a:cs typeface="Trebuchet MS"/>
              </a:rPr>
              <a:t>complex</a:t>
            </a:r>
            <a:r>
              <a:rPr b="1" spc="-100" dirty="0">
                <a:latin typeface="Trebuchet MS"/>
                <a:cs typeface="Trebuchet MS"/>
              </a:rPr>
              <a:t> </a:t>
            </a:r>
            <a:r>
              <a:rPr b="1" spc="-33" dirty="0">
                <a:latin typeface="Trebuchet MS"/>
                <a:cs typeface="Trebuchet MS"/>
              </a:rPr>
              <a:t>funding</a:t>
            </a:r>
            <a:r>
              <a:rPr spc="-33" dirty="0"/>
              <a:t>.</a:t>
            </a:r>
            <a:r>
              <a:rPr spc="-117" dirty="0"/>
              <a:t> </a:t>
            </a:r>
            <a:r>
              <a:rPr spc="-73" dirty="0"/>
              <a:t>GRANTED</a:t>
            </a:r>
            <a:r>
              <a:rPr spc="-117" dirty="0"/>
              <a:t> </a:t>
            </a:r>
            <a:r>
              <a:rPr spc="-43" dirty="0"/>
              <a:t>was</a:t>
            </a:r>
            <a:r>
              <a:rPr spc="-117" dirty="0"/>
              <a:t> </a:t>
            </a:r>
            <a:r>
              <a:rPr spc="3" dirty="0"/>
              <a:t>built</a:t>
            </a:r>
            <a:r>
              <a:rPr spc="-117" dirty="0"/>
              <a:t> </a:t>
            </a:r>
            <a:r>
              <a:rPr spc="-7" dirty="0"/>
              <a:t>to</a:t>
            </a:r>
            <a:r>
              <a:rPr spc="-117" dirty="0"/>
              <a:t> </a:t>
            </a:r>
            <a:r>
              <a:rPr spc="-17" dirty="0"/>
              <a:t>close  </a:t>
            </a:r>
            <a:r>
              <a:rPr spc="-20" dirty="0"/>
              <a:t>that</a:t>
            </a:r>
            <a:r>
              <a:rPr spc="-217" dirty="0"/>
              <a:t> </a:t>
            </a:r>
            <a:r>
              <a:rPr spc="-53" dirty="0"/>
              <a:t>gap.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556" y="3896795"/>
            <a:ext cx="7154333" cy="1215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39200"/>
              </a:lnSpc>
            </a:pPr>
            <a:r>
              <a:rPr sz="1467" spc="-30" dirty="0">
                <a:solidFill>
                  <a:srgbClr val="1B365C"/>
                </a:solidFill>
                <a:latin typeface="Tahoma"/>
                <a:cs typeface="Tahoma"/>
              </a:rPr>
              <a:t>Based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3" dirty="0">
                <a:solidFill>
                  <a:srgbClr val="1B365C"/>
                </a:solidFill>
                <a:latin typeface="Tahoma"/>
                <a:cs typeface="Tahoma"/>
              </a:rPr>
              <a:t>in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b="1" spc="-33" dirty="0">
                <a:solidFill>
                  <a:srgbClr val="1B365C"/>
                </a:solidFill>
                <a:latin typeface="Trebuchet MS"/>
                <a:cs typeface="Trebuchet MS"/>
              </a:rPr>
              <a:t>Northwest</a:t>
            </a:r>
            <a:r>
              <a:rPr sz="1467" b="1" spc="-11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1467" b="1" spc="-33" dirty="0">
                <a:solidFill>
                  <a:srgbClr val="1B365C"/>
                </a:solidFill>
                <a:latin typeface="Trebuchet MS"/>
                <a:cs typeface="Trebuchet MS"/>
              </a:rPr>
              <a:t>Arkansas</a:t>
            </a:r>
            <a:r>
              <a:rPr sz="1467" spc="-33" dirty="0">
                <a:solidFill>
                  <a:srgbClr val="1B365C"/>
                </a:solidFill>
                <a:latin typeface="Tahoma"/>
                <a:cs typeface="Tahoma"/>
              </a:rPr>
              <a:t>,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73" dirty="0">
                <a:solidFill>
                  <a:srgbClr val="1B365C"/>
                </a:solidFill>
                <a:latin typeface="Tahoma"/>
                <a:cs typeface="Tahoma"/>
              </a:rPr>
              <a:t>GRANTED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1B365C"/>
                </a:solidFill>
                <a:latin typeface="Tahoma"/>
                <a:cs typeface="Tahoma"/>
              </a:rPr>
              <a:t>is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a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3" dirty="0">
                <a:solidFill>
                  <a:srgbClr val="1B365C"/>
                </a:solidFill>
                <a:latin typeface="Tahoma"/>
                <a:cs typeface="Tahoma"/>
              </a:rPr>
              <a:t>full-spectrum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grant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1B365C"/>
                </a:solidFill>
                <a:latin typeface="Tahoma"/>
                <a:cs typeface="Tahoma"/>
              </a:rPr>
              <a:t>solutions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3" dirty="0">
                <a:solidFill>
                  <a:srgbClr val="1B365C"/>
                </a:solidFill>
                <a:latin typeface="Tahoma"/>
                <a:cs typeface="Tahoma"/>
              </a:rPr>
              <a:t>firm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1B365C"/>
                </a:solidFill>
                <a:latin typeface="Tahoma"/>
                <a:cs typeface="Tahoma"/>
              </a:rPr>
              <a:t>and</a:t>
            </a:r>
            <a:r>
              <a:rPr sz="1467" spc="-12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thought  partner </a:t>
            </a:r>
            <a:r>
              <a:rPr sz="1467" spc="-7" dirty="0">
                <a:solidFill>
                  <a:srgbClr val="1B365C"/>
                </a:solidFill>
                <a:latin typeface="Tahoma"/>
                <a:cs typeface="Tahoma"/>
              </a:rPr>
              <a:t>to </a:t>
            </a:r>
            <a:r>
              <a:rPr sz="1467" spc="-23" dirty="0">
                <a:solidFill>
                  <a:srgbClr val="1B365C"/>
                </a:solidFill>
                <a:latin typeface="Tahoma"/>
                <a:cs typeface="Tahoma"/>
              </a:rPr>
              <a:t>cities,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counties, </a:t>
            </a:r>
            <a:r>
              <a:rPr sz="1467" spc="-23" dirty="0">
                <a:solidFill>
                  <a:srgbClr val="1B365C"/>
                </a:solidFill>
                <a:latin typeface="Tahoma"/>
                <a:cs typeface="Tahoma"/>
              </a:rPr>
              <a:t>nonprofits, </a:t>
            </a:r>
            <a:r>
              <a:rPr sz="1467" spc="-20" dirty="0">
                <a:solidFill>
                  <a:srgbClr val="1B365C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innovators. </a:t>
            </a:r>
            <a:r>
              <a:rPr sz="1467" spc="-117" dirty="0">
                <a:solidFill>
                  <a:srgbClr val="1B365C"/>
                </a:solidFill>
                <a:latin typeface="Tahoma"/>
                <a:cs typeface="Tahoma"/>
              </a:rPr>
              <a:t>We </a:t>
            </a:r>
            <a:r>
              <a:rPr sz="1467" spc="-13" dirty="0">
                <a:solidFill>
                  <a:srgbClr val="1B365C"/>
                </a:solidFill>
                <a:latin typeface="Tahoma"/>
                <a:cs typeface="Tahoma"/>
              </a:rPr>
              <a:t>pair </a:t>
            </a:r>
            <a:r>
              <a:rPr sz="1467" spc="-47" dirty="0">
                <a:solidFill>
                  <a:srgbClr val="1B365C"/>
                </a:solidFill>
                <a:latin typeface="Tahoma"/>
                <a:cs typeface="Tahoma"/>
              </a:rPr>
              <a:t>Big-4 </a:t>
            </a:r>
            <a:r>
              <a:rPr sz="1467" spc="-7" dirty="0">
                <a:solidFill>
                  <a:srgbClr val="1B365C"/>
                </a:solidFill>
                <a:latin typeface="Tahoma"/>
                <a:cs typeface="Tahoma"/>
              </a:rPr>
              <a:t>discipline </a:t>
            </a:r>
            <a:r>
              <a:rPr sz="1467" spc="-17" dirty="0">
                <a:solidFill>
                  <a:srgbClr val="1B365C"/>
                </a:solidFill>
                <a:latin typeface="Tahoma"/>
                <a:cs typeface="Tahoma"/>
              </a:rPr>
              <a:t>with  </a:t>
            </a:r>
            <a:r>
              <a:rPr sz="1467" spc="-33" dirty="0">
                <a:solidFill>
                  <a:srgbClr val="1B365C"/>
                </a:solidFill>
                <a:latin typeface="Tahoma"/>
                <a:cs typeface="Tahoma"/>
              </a:rPr>
              <a:t>grassroots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execution </a:t>
            </a:r>
            <a:r>
              <a:rPr sz="1467" spc="-7" dirty="0">
                <a:solidFill>
                  <a:srgbClr val="1B365C"/>
                </a:solidFill>
                <a:latin typeface="Tahoma"/>
                <a:cs typeface="Tahoma"/>
              </a:rPr>
              <a:t>to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move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from </a:t>
            </a:r>
            <a:r>
              <a:rPr sz="1467" spc="-17" dirty="0">
                <a:solidFill>
                  <a:srgbClr val="1B365C"/>
                </a:solidFill>
                <a:latin typeface="Tahoma"/>
                <a:cs typeface="Tahoma"/>
              </a:rPr>
              <a:t>idea </a:t>
            </a:r>
            <a:r>
              <a:rPr sz="1467" spc="-7" dirty="0">
                <a:solidFill>
                  <a:srgbClr val="1B365C"/>
                </a:solidFill>
                <a:latin typeface="Tahoma"/>
                <a:cs typeface="Tahoma"/>
              </a:rPr>
              <a:t>to </a:t>
            </a:r>
            <a:r>
              <a:rPr sz="1467" spc="-33" dirty="0">
                <a:solidFill>
                  <a:srgbClr val="1B365C"/>
                </a:solidFill>
                <a:latin typeface="Tahoma"/>
                <a:cs typeface="Tahoma"/>
              </a:rPr>
              <a:t>execution—scouting </a:t>
            </a:r>
            <a:r>
              <a:rPr sz="1467" spc="-20" dirty="0">
                <a:solidFill>
                  <a:srgbClr val="1B365C"/>
                </a:solidFill>
                <a:latin typeface="Tahoma"/>
                <a:cs typeface="Tahoma"/>
              </a:rPr>
              <a:t>opportunities,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drafting  </a:t>
            </a:r>
            <a:r>
              <a:rPr sz="1467" spc="-17" dirty="0">
                <a:solidFill>
                  <a:srgbClr val="1B365C"/>
                </a:solidFill>
                <a:latin typeface="Tahoma"/>
                <a:cs typeface="Tahoma"/>
              </a:rPr>
              <a:t>competitive</a:t>
            </a:r>
            <a:r>
              <a:rPr sz="1467" spc="-16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3" dirty="0">
                <a:solidFill>
                  <a:srgbClr val="1B365C"/>
                </a:solidFill>
                <a:latin typeface="Tahoma"/>
                <a:cs typeface="Tahoma"/>
              </a:rPr>
              <a:t>proposals,</a:t>
            </a:r>
            <a:r>
              <a:rPr sz="1467" spc="-16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1B365C"/>
                </a:solidFill>
                <a:latin typeface="Tahoma"/>
                <a:cs typeface="Tahoma"/>
              </a:rPr>
              <a:t>and</a:t>
            </a:r>
            <a:r>
              <a:rPr sz="1467" spc="-16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managing</a:t>
            </a:r>
            <a:r>
              <a:rPr sz="1467" spc="-167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1B365C"/>
                </a:solidFill>
                <a:latin typeface="Tahoma"/>
                <a:cs typeface="Tahoma"/>
              </a:rPr>
              <a:t>compliance.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556" y="5315647"/>
            <a:ext cx="7154333" cy="58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defTabSz="609630">
              <a:lnSpc>
                <a:spcPct val="139200"/>
              </a:lnSpc>
            </a:pPr>
            <a:r>
              <a:rPr sz="1467" spc="-43" dirty="0">
                <a:solidFill>
                  <a:srgbClr val="1B365C"/>
                </a:solidFill>
                <a:latin typeface="Tahoma"/>
                <a:cs typeface="Tahoma"/>
              </a:rPr>
              <a:t>Our </a:t>
            </a:r>
            <a:r>
              <a:rPr sz="1467" spc="-30" dirty="0">
                <a:solidFill>
                  <a:srgbClr val="1B365C"/>
                </a:solidFill>
                <a:latin typeface="Tahoma"/>
                <a:cs typeface="Tahoma"/>
              </a:rPr>
              <a:t>team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has </a:t>
            </a:r>
            <a:r>
              <a:rPr sz="1467" spc="-33" dirty="0">
                <a:solidFill>
                  <a:srgbClr val="1B365C"/>
                </a:solidFill>
                <a:latin typeface="Tahoma"/>
                <a:cs typeface="Tahoma"/>
              </a:rPr>
              <a:t>secured </a:t>
            </a:r>
            <a:r>
              <a:rPr sz="1467" b="1" spc="-87" dirty="0">
                <a:solidFill>
                  <a:srgbClr val="1B365C"/>
                </a:solidFill>
                <a:latin typeface="Trebuchet MS"/>
                <a:cs typeface="Trebuchet MS"/>
              </a:rPr>
              <a:t>$100M+ </a:t>
            </a:r>
            <a:r>
              <a:rPr sz="1467" spc="-3" dirty="0">
                <a:solidFill>
                  <a:srgbClr val="1B365C"/>
                </a:solidFill>
                <a:latin typeface="Tahoma"/>
                <a:cs typeface="Tahoma"/>
              </a:rPr>
              <a:t>in </a:t>
            </a:r>
            <a:r>
              <a:rPr sz="1467" spc="-17" dirty="0">
                <a:solidFill>
                  <a:srgbClr val="1B365C"/>
                </a:solidFill>
                <a:latin typeface="Tahoma"/>
                <a:cs typeface="Tahoma"/>
              </a:rPr>
              <a:t>competitive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funding </a:t>
            </a:r>
            <a:r>
              <a:rPr sz="1467" spc="-20" dirty="0">
                <a:solidFill>
                  <a:srgbClr val="1B365C"/>
                </a:solidFill>
                <a:latin typeface="Tahoma"/>
                <a:cs typeface="Tahoma"/>
              </a:rPr>
              <a:t>and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managed </a:t>
            </a:r>
            <a:r>
              <a:rPr sz="1467" b="1" spc="-87" dirty="0">
                <a:solidFill>
                  <a:srgbClr val="1B365C"/>
                </a:solidFill>
                <a:latin typeface="Trebuchet MS"/>
                <a:cs typeface="Trebuchet MS"/>
              </a:rPr>
              <a:t>$100B+ </a:t>
            </a:r>
            <a:r>
              <a:rPr sz="1467" spc="-3" dirty="0">
                <a:solidFill>
                  <a:srgbClr val="1B365C"/>
                </a:solidFill>
                <a:latin typeface="Tahoma"/>
                <a:cs typeface="Tahoma"/>
              </a:rPr>
              <a:t>in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federally </a:t>
            </a:r>
            <a:r>
              <a:rPr sz="1467" spc="40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funded</a:t>
            </a:r>
            <a:r>
              <a:rPr sz="1467" spc="-200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1B365C"/>
                </a:solidFill>
                <a:latin typeface="Tahoma"/>
                <a:cs typeface="Tahoma"/>
              </a:rPr>
              <a:t>programs.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556" y="6249832"/>
            <a:ext cx="5959687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1467" spc="-117" dirty="0">
                <a:solidFill>
                  <a:srgbClr val="1B365C"/>
                </a:solidFill>
                <a:latin typeface="Tahoma"/>
                <a:cs typeface="Tahoma"/>
              </a:rPr>
              <a:t>We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3" dirty="0">
                <a:solidFill>
                  <a:srgbClr val="1B365C"/>
                </a:solidFill>
                <a:latin typeface="Tahoma"/>
                <a:cs typeface="Tahoma"/>
              </a:rPr>
              <a:t>turn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b="1" spc="-30" dirty="0">
                <a:solidFill>
                  <a:srgbClr val="1B365C"/>
                </a:solidFill>
                <a:latin typeface="Trebuchet MS"/>
                <a:cs typeface="Trebuchet MS"/>
              </a:rPr>
              <a:t>ideas</a:t>
            </a:r>
            <a:r>
              <a:rPr sz="1467" b="1" spc="-147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1467" spc="-3" dirty="0">
                <a:solidFill>
                  <a:srgbClr val="1B365C"/>
                </a:solidFill>
                <a:latin typeface="Tahoma"/>
                <a:cs typeface="Tahoma"/>
              </a:rPr>
              <a:t>into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b="1" spc="-50" dirty="0">
                <a:solidFill>
                  <a:srgbClr val="1B365C"/>
                </a:solidFill>
                <a:latin typeface="Trebuchet MS"/>
                <a:cs typeface="Trebuchet MS"/>
              </a:rPr>
              <a:t>outcomes</a:t>
            </a:r>
            <a:r>
              <a:rPr sz="1467" spc="-50" dirty="0">
                <a:solidFill>
                  <a:srgbClr val="1B365C"/>
                </a:solidFill>
                <a:latin typeface="Tahoma"/>
                <a:cs typeface="Tahoma"/>
              </a:rPr>
              <a:t>;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1B365C"/>
                </a:solidFill>
                <a:latin typeface="Tahoma"/>
                <a:cs typeface="Tahoma"/>
              </a:rPr>
              <a:t>projects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30" dirty="0">
                <a:solidFill>
                  <a:srgbClr val="1B365C"/>
                </a:solidFill>
                <a:latin typeface="Tahoma"/>
                <a:cs typeface="Tahoma"/>
              </a:rPr>
              <a:t>delivered,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17" dirty="0">
                <a:solidFill>
                  <a:srgbClr val="1B365C"/>
                </a:solidFill>
                <a:latin typeface="Tahoma"/>
                <a:cs typeface="Tahoma"/>
              </a:rPr>
              <a:t>communities</a:t>
            </a:r>
            <a:r>
              <a:rPr sz="1467" spc="-163" dirty="0">
                <a:solidFill>
                  <a:srgbClr val="1B365C"/>
                </a:solidFill>
                <a:latin typeface="Tahoma"/>
                <a:cs typeface="Tahoma"/>
              </a:rPr>
              <a:t> </a:t>
            </a:r>
            <a:r>
              <a:rPr sz="1467" spc="-37" dirty="0">
                <a:solidFill>
                  <a:srgbClr val="1B365C"/>
                </a:solidFill>
                <a:latin typeface="Tahoma"/>
                <a:cs typeface="Tahoma"/>
              </a:rPr>
              <a:t>strengthened.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67023" y="3532110"/>
            <a:ext cx="305647" cy="8467"/>
          </a:xfrm>
          <a:custGeom>
            <a:avLst/>
            <a:gdLst/>
            <a:ahLst/>
            <a:cxnLst/>
            <a:rect l="l" t="t" r="r" b="b"/>
            <a:pathLst>
              <a:path w="458469" h="12700">
                <a:moveTo>
                  <a:pt x="0" y="0"/>
                </a:moveTo>
                <a:lnTo>
                  <a:pt x="84162" y="7680"/>
                </a:lnTo>
                <a:lnTo>
                  <a:pt x="132146" y="10460"/>
                </a:lnTo>
                <a:lnTo>
                  <a:pt x="180418" y="12137"/>
                </a:lnTo>
                <a:lnTo>
                  <a:pt x="228966" y="12699"/>
                </a:lnTo>
                <a:lnTo>
                  <a:pt x="277514" y="12137"/>
                </a:lnTo>
                <a:lnTo>
                  <a:pt x="325786" y="10460"/>
                </a:lnTo>
                <a:lnTo>
                  <a:pt x="373770" y="7680"/>
                </a:lnTo>
                <a:lnTo>
                  <a:pt x="421454" y="3810"/>
                </a:lnTo>
                <a:lnTo>
                  <a:pt x="457933" y="0"/>
                </a:lnTo>
              </a:path>
            </a:pathLst>
          </a:custGeom>
          <a:ln w="94376">
            <a:solidFill>
              <a:srgbClr val="DEBF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03954" y="3523643"/>
            <a:ext cx="63077" cy="8467"/>
          </a:xfrm>
          <a:custGeom>
            <a:avLst/>
            <a:gdLst/>
            <a:ahLst/>
            <a:cxnLst/>
            <a:rect l="l" t="t" r="r" b="b"/>
            <a:pathLst>
              <a:path w="94615" h="12700">
                <a:moveTo>
                  <a:pt x="0" y="0"/>
                </a:moveTo>
                <a:lnTo>
                  <a:pt x="36664" y="5547"/>
                </a:lnTo>
                <a:lnTo>
                  <a:pt x="83710" y="11562"/>
                </a:lnTo>
                <a:lnTo>
                  <a:pt x="94602" y="12699"/>
                </a:lnTo>
              </a:path>
            </a:pathLst>
          </a:custGeom>
          <a:ln w="94376">
            <a:solidFill>
              <a:srgbClr val="DEBF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72312" y="3523643"/>
            <a:ext cx="63077" cy="8467"/>
          </a:xfrm>
          <a:custGeom>
            <a:avLst/>
            <a:gdLst/>
            <a:ahLst/>
            <a:cxnLst/>
            <a:rect l="l" t="t" r="r" b="b"/>
            <a:pathLst>
              <a:path w="94615" h="12700">
                <a:moveTo>
                  <a:pt x="0" y="12699"/>
                </a:moveTo>
                <a:lnTo>
                  <a:pt x="10892" y="11562"/>
                </a:lnTo>
                <a:lnTo>
                  <a:pt x="57938" y="5547"/>
                </a:lnTo>
                <a:lnTo>
                  <a:pt x="94602" y="0"/>
                </a:lnTo>
              </a:path>
            </a:pathLst>
          </a:custGeom>
          <a:ln w="94376">
            <a:solidFill>
              <a:srgbClr val="DEBF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48555" y="2173375"/>
            <a:ext cx="1155700" cy="1350433"/>
          </a:xfrm>
          <a:custGeom>
            <a:avLst/>
            <a:gdLst/>
            <a:ahLst/>
            <a:cxnLst/>
            <a:rect l="l" t="t" r="r" b="b"/>
            <a:pathLst>
              <a:path w="1733550" h="2025650">
                <a:moveTo>
                  <a:pt x="0" y="0"/>
                </a:moveTo>
                <a:lnTo>
                  <a:pt x="493" y="42613"/>
                </a:lnTo>
                <a:lnTo>
                  <a:pt x="2169" y="90885"/>
                </a:lnTo>
                <a:lnTo>
                  <a:pt x="4949" y="138870"/>
                </a:lnTo>
                <a:lnTo>
                  <a:pt x="8820" y="186553"/>
                </a:lnTo>
                <a:lnTo>
                  <a:pt x="13768" y="233924"/>
                </a:lnTo>
                <a:lnTo>
                  <a:pt x="19782" y="280970"/>
                </a:lnTo>
                <a:lnTo>
                  <a:pt x="26850" y="327679"/>
                </a:lnTo>
                <a:lnTo>
                  <a:pt x="34959" y="374038"/>
                </a:lnTo>
                <a:lnTo>
                  <a:pt x="44097" y="420034"/>
                </a:lnTo>
                <a:lnTo>
                  <a:pt x="54251" y="465656"/>
                </a:lnTo>
                <a:lnTo>
                  <a:pt x="65409" y="510892"/>
                </a:lnTo>
                <a:lnTo>
                  <a:pt x="77559" y="555728"/>
                </a:lnTo>
                <a:lnTo>
                  <a:pt x="90688" y="600153"/>
                </a:lnTo>
                <a:lnTo>
                  <a:pt x="104784" y="644153"/>
                </a:lnTo>
                <a:lnTo>
                  <a:pt x="119836" y="687718"/>
                </a:lnTo>
                <a:lnTo>
                  <a:pt x="135829" y="730834"/>
                </a:lnTo>
                <a:lnTo>
                  <a:pt x="152753" y="773489"/>
                </a:lnTo>
                <a:lnTo>
                  <a:pt x="170594" y="815671"/>
                </a:lnTo>
                <a:lnTo>
                  <a:pt x="189340" y="857368"/>
                </a:lnTo>
                <a:lnTo>
                  <a:pt x="208980" y="898566"/>
                </a:lnTo>
                <a:lnTo>
                  <a:pt x="229500" y="939254"/>
                </a:lnTo>
                <a:lnTo>
                  <a:pt x="250888" y="979420"/>
                </a:lnTo>
                <a:lnTo>
                  <a:pt x="273133" y="1019051"/>
                </a:lnTo>
                <a:lnTo>
                  <a:pt x="296220" y="1058134"/>
                </a:lnTo>
                <a:lnTo>
                  <a:pt x="320140" y="1096658"/>
                </a:lnTo>
                <a:lnTo>
                  <a:pt x="344878" y="1134609"/>
                </a:lnTo>
                <a:lnTo>
                  <a:pt x="370422" y="1171977"/>
                </a:lnTo>
                <a:lnTo>
                  <a:pt x="396761" y="1208747"/>
                </a:lnTo>
                <a:lnTo>
                  <a:pt x="423882" y="1244909"/>
                </a:lnTo>
                <a:lnTo>
                  <a:pt x="451772" y="1280449"/>
                </a:lnTo>
                <a:lnTo>
                  <a:pt x="480420" y="1315356"/>
                </a:lnTo>
                <a:lnTo>
                  <a:pt x="509812" y="1349616"/>
                </a:lnTo>
                <a:lnTo>
                  <a:pt x="539937" y="1383218"/>
                </a:lnTo>
                <a:lnTo>
                  <a:pt x="570782" y="1416150"/>
                </a:lnTo>
                <a:lnTo>
                  <a:pt x="602334" y="1448398"/>
                </a:lnTo>
                <a:lnTo>
                  <a:pt x="634583" y="1479951"/>
                </a:lnTo>
                <a:lnTo>
                  <a:pt x="667514" y="1510795"/>
                </a:lnTo>
                <a:lnTo>
                  <a:pt x="701116" y="1540920"/>
                </a:lnTo>
                <a:lnTo>
                  <a:pt x="735376" y="1570313"/>
                </a:lnTo>
                <a:lnTo>
                  <a:pt x="770283" y="1598960"/>
                </a:lnTo>
                <a:lnTo>
                  <a:pt x="805823" y="1626850"/>
                </a:lnTo>
                <a:lnTo>
                  <a:pt x="841985" y="1653971"/>
                </a:lnTo>
                <a:lnTo>
                  <a:pt x="878756" y="1680310"/>
                </a:lnTo>
                <a:lnTo>
                  <a:pt x="916123" y="1705855"/>
                </a:lnTo>
                <a:lnTo>
                  <a:pt x="954075" y="1730593"/>
                </a:lnTo>
                <a:lnTo>
                  <a:pt x="992598" y="1754512"/>
                </a:lnTo>
                <a:lnTo>
                  <a:pt x="1031682" y="1777600"/>
                </a:lnTo>
                <a:lnTo>
                  <a:pt x="1071312" y="1799844"/>
                </a:lnTo>
                <a:lnTo>
                  <a:pt x="1111478" y="1821232"/>
                </a:lnTo>
                <a:lnTo>
                  <a:pt x="1152166" y="1841753"/>
                </a:lnTo>
                <a:lnTo>
                  <a:pt x="1193365" y="1861392"/>
                </a:lnTo>
                <a:lnTo>
                  <a:pt x="1235061" y="1880139"/>
                </a:lnTo>
                <a:lnTo>
                  <a:pt x="1277243" y="1897980"/>
                </a:lnTo>
                <a:lnTo>
                  <a:pt x="1319898" y="1914903"/>
                </a:lnTo>
                <a:lnTo>
                  <a:pt x="1363014" y="1930897"/>
                </a:lnTo>
                <a:lnTo>
                  <a:pt x="1406579" y="1945948"/>
                </a:lnTo>
                <a:lnTo>
                  <a:pt x="1450580" y="1960044"/>
                </a:lnTo>
                <a:lnTo>
                  <a:pt x="1495004" y="1973173"/>
                </a:lnTo>
                <a:lnTo>
                  <a:pt x="1539841" y="1985323"/>
                </a:lnTo>
                <a:lnTo>
                  <a:pt x="1585076" y="1996482"/>
                </a:lnTo>
                <a:lnTo>
                  <a:pt x="1630698" y="2006636"/>
                </a:lnTo>
                <a:lnTo>
                  <a:pt x="1676695" y="2015773"/>
                </a:lnTo>
                <a:lnTo>
                  <a:pt x="1723054" y="2023882"/>
                </a:lnTo>
                <a:lnTo>
                  <a:pt x="1733098" y="2025402"/>
                </a:lnTo>
              </a:path>
            </a:pathLst>
          </a:custGeom>
          <a:ln w="94376">
            <a:solidFill>
              <a:srgbClr val="DEBF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35380" y="2173310"/>
            <a:ext cx="1155700" cy="1350433"/>
          </a:xfrm>
          <a:custGeom>
            <a:avLst/>
            <a:gdLst/>
            <a:ahLst/>
            <a:cxnLst/>
            <a:rect l="l" t="t" r="r" b="b"/>
            <a:pathLst>
              <a:path w="1733550" h="2025650">
                <a:moveTo>
                  <a:pt x="0" y="2025500"/>
                </a:moveTo>
                <a:lnTo>
                  <a:pt x="56403" y="2015871"/>
                </a:lnTo>
                <a:lnTo>
                  <a:pt x="102399" y="2006733"/>
                </a:lnTo>
                <a:lnTo>
                  <a:pt x="148021" y="1996579"/>
                </a:lnTo>
                <a:lnTo>
                  <a:pt x="193257" y="1985421"/>
                </a:lnTo>
                <a:lnTo>
                  <a:pt x="238093" y="1973271"/>
                </a:lnTo>
                <a:lnTo>
                  <a:pt x="282518" y="1960142"/>
                </a:lnTo>
                <a:lnTo>
                  <a:pt x="326518" y="1946045"/>
                </a:lnTo>
                <a:lnTo>
                  <a:pt x="370083" y="1930994"/>
                </a:lnTo>
                <a:lnTo>
                  <a:pt x="413199" y="1915001"/>
                </a:lnTo>
                <a:lnTo>
                  <a:pt x="455854" y="1898077"/>
                </a:lnTo>
                <a:lnTo>
                  <a:pt x="498036" y="1880236"/>
                </a:lnTo>
                <a:lnTo>
                  <a:pt x="539733" y="1861490"/>
                </a:lnTo>
                <a:lnTo>
                  <a:pt x="580931" y="1841850"/>
                </a:lnTo>
                <a:lnTo>
                  <a:pt x="621619" y="1821330"/>
                </a:lnTo>
                <a:lnTo>
                  <a:pt x="661785" y="1799942"/>
                </a:lnTo>
                <a:lnTo>
                  <a:pt x="701416" y="1777697"/>
                </a:lnTo>
                <a:lnTo>
                  <a:pt x="740499" y="1754609"/>
                </a:lnTo>
                <a:lnTo>
                  <a:pt x="779023" y="1730690"/>
                </a:lnTo>
                <a:lnTo>
                  <a:pt x="816974" y="1705952"/>
                </a:lnTo>
                <a:lnTo>
                  <a:pt x="854342" y="1680407"/>
                </a:lnTo>
                <a:lnTo>
                  <a:pt x="891112" y="1654068"/>
                </a:lnTo>
                <a:lnTo>
                  <a:pt x="927274" y="1626948"/>
                </a:lnTo>
                <a:lnTo>
                  <a:pt x="962814" y="1599057"/>
                </a:lnTo>
                <a:lnTo>
                  <a:pt x="997721" y="1570410"/>
                </a:lnTo>
                <a:lnTo>
                  <a:pt x="1031981" y="1541018"/>
                </a:lnTo>
                <a:lnTo>
                  <a:pt x="1065583" y="1510893"/>
                </a:lnTo>
                <a:lnTo>
                  <a:pt x="1098515" y="1480048"/>
                </a:lnTo>
                <a:lnTo>
                  <a:pt x="1130763" y="1448495"/>
                </a:lnTo>
                <a:lnTo>
                  <a:pt x="1162316" y="1416247"/>
                </a:lnTo>
                <a:lnTo>
                  <a:pt x="1193160" y="1383316"/>
                </a:lnTo>
                <a:lnTo>
                  <a:pt x="1223285" y="1349714"/>
                </a:lnTo>
                <a:lnTo>
                  <a:pt x="1252678" y="1315453"/>
                </a:lnTo>
                <a:lnTo>
                  <a:pt x="1281325" y="1280547"/>
                </a:lnTo>
                <a:lnTo>
                  <a:pt x="1309215" y="1245007"/>
                </a:lnTo>
                <a:lnTo>
                  <a:pt x="1336336" y="1208845"/>
                </a:lnTo>
                <a:lnTo>
                  <a:pt x="1362675" y="1172074"/>
                </a:lnTo>
                <a:lnTo>
                  <a:pt x="1388220" y="1134707"/>
                </a:lnTo>
                <a:lnTo>
                  <a:pt x="1412958" y="1096755"/>
                </a:lnTo>
                <a:lnTo>
                  <a:pt x="1436877" y="1058232"/>
                </a:lnTo>
                <a:lnTo>
                  <a:pt x="1459965" y="1019148"/>
                </a:lnTo>
                <a:lnTo>
                  <a:pt x="1482209" y="979518"/>
                </a:lnTo>
                <a:lnTo>
                  <a:pt x="1503598" y="939352"/>
                </a:lnTo>
                <a:lnTo>
                  <a:pt x="1524118" y="898664"/>
                </a:lnTo>
                <a:lnTo>
                  <a:pt x="1543757" y="857465"/>
                </a:lnTo>
                <a:lnTo>
                  <a:pt x="1562504" y="815769"/>
                </a:lnTo>
                <a:lnTo>
                  <a:pt x="1580345" y="773587"/>
                </a:lnTo>
                <a:lnTo>
                  <a:pt x="1597268" y="730932"/>
                </a:lnTo>
                <a:lnTo>
                  <a:pt x="1613262" y="687816"/>
                </a:lnTo>
                <a:lnTo>
                  <a:pt x="1628313" y="644251"/>
                </a:lnTo>
                <a:lnTo>
                  <a:pt x="1642409" y="600250"/>
                </a:lnTo>
                <a:lnTo>
                  <a:pt x="1655539" y="555825"/>
                </a:lnTo>
                <a:lnTo>
                  <a:pt x="1667689" y="510989"/>
                </a:lnTo>
                <a:lnTo>
                  <a:pt x="1678847" y="465754"/>
                </a:lnTo>
                <a:lnTo>
                  <a:pt x="1689001" y="420132"/>
                </a:lnTo>
                <a:lnTo>
                  <a:pt x="1698138" y="374135"/>
                </a:lnTo>
                <a:lnTo>
                  <a:pt x="1706247" y="327776"/>
                </a:lnTo>
                <a:lnTo>
                  <a:pt x="1713315" y="281068"/>
                </a:lnTo>
                <a:lnTo>
                  <a:pt x="1719329" y="234022"/>
                </a:lnTo>
                <a:lnTo>
                  <a:pt x="1724278" y="186651"/>
                </a:lnTo>
                <a:lnTo>
                  <a:pt x="1728148" y="138967"/>
                </a:lnTo>
                <a:lnTo>
                  <a:pt x="1730928" y="90983"/>
                </a:lnTo>
                <a:lnTo>
                  <a:pt x="1732605" y="42711"/>
                </a:lnTo>
                <a:lnTo>
                  <a:pt x="1733099" y="0"/>
                </a:lnTo>
              </a:path>
            </a:pathLst>
          </a:custGeom>
          <a:ln w="94376">
            <a:solidFill>
              <a:srgbClr val="DEBF5C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25506" y="2630633"/>
            <a:ext cx="188383" cy="188383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268" y="282538"/>
                </a:moveTo>
                <a:lnTo>
                  <a:pt x="96610" y="275335"/>
                </a:lnTo>
                <a:lnTo>
                  <a:pt x="57829" y="255278"/>
                </a:lnTo>
                <a:lnTo>
                  <a:pt x="27250" y="224695"/>
                </a:lnTo>
                <a:lnTo>
                  <a:pt x="7197" y="185916"/>
                </a:lnTo>
                <a:lnTo>
                  <a:pt x="0" y="141268"/>
                </a:lnTo>
                <a:lnTo>
                  <a:pt x="7197" y="96612"/>
                </a:lnTo>
                <a:lnTo>
                  <a:pt x="27250" y="57832"/>
                </a:lnTo>
                <a:lnTo>
                  <a:pt x="57829" y="27253"/>
                </a:lnTo>
                <a:lnTo>
                  <a:pt x="96610" y="7200"/>
                </a:lnTo>
                <a:lnTo>
                  <a:pt x="141267" y="0"/>
                </a:lnTo>
                <a:lnTo>
                  <a:pt x="185923" y="7200"/>
                </a:lnTo>
                <a:lnTo>
                  <a:pt x="224704" y="27253"/>
                </a:lnTo>
                <a:lnTo>
                  <a:pt x="255283" y="57832"/>
                </a:lnTo>
                <a:lnTo>
                  <a:pt x="275335" y="96612"/>
                </a:lnTo>
                <a:lnTo>
                  <a:pt x="282535" y="141278"/>
                </a:lnTo>
                <a:lnTo>
                  <a:pt x="275335" y="185916"/>
                </a:lnTo>
                <a:lnTo>
                  <a:pt x="255283" y="224695"/>
                </a:lnTo>
                <a:lnTo>
                  <a:pt x="224704" y="255278"/>
                </a:lnTo>
                <a:lnTo>
                  <a:pt x="185923" y="275335"/>
                </a:lnTo>
                <a:lnTo>
                  <a:pt x="141268" y="282538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67938" y="1431516"/>
            <a:ext cx="1703493" cy="1475317"/>
          </a:xfrm>
          <a:custGeom>
            <a:avLst/>
            <a:gdLst/>
            <a:ahLst/>
            <a:cxnLst/>
            <a:rect l="l" t="t" r="r" b="b"/>
            <a:pathLst>
              <a:path w="2555240" h="2212975">
                <a:moveTo>
                  <a:pt x="84162" y="2212801"/>
                </a:moveTo>
                <a:lnTo>
                  <a:pt x="0" y="2212801"/>
                </a:lnTo>
                <a:lnTo>
                  <a:pt x="1277592" y="0"/>
                </a:lnTo>
                <a:lnTo>
                  <a:pt x="1361739" y="145742"/>
                </a:lnTo>
                <a:lnTo>
                  <a:pt x="1277592" y="145742"/>
                </a:lnTo>
                <a:lnTo>
                  <a:pt x="84162" y="2212801"/>
                </a:lnTo>
                <a:close/>
              </a:path>
              <a:path w="2555240" h="2212975">
                <a:moveTo>
                  <a:pt x="2555186" y="2212801"/>
                </a:moveTo>
                <a:lnTo>
                  <a:pt x="2470999" y="2212801"/>
                </a:lnTo>
                <a:lnTo>
                  <a:pt x="1277592" y="145742"/>
                </a:lnTo>
                <a:lnTo>
                  <a:pt x="1361739" y="145742"/>
                </a:lnTo>
                <a:lnTo>
                  <a:pt x="2555186" y="2212801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15326" y="489988"/>
            <a:ext cx="3666067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z="5800" spc="117" dirty="0">
                <a:latin typeface="Tahoma"/>
                <a:cs typeface="Tahoma"/>
              </a:rPr>
              <a:t>Our</a:t>
            </a:r>
            <a:r>
              <a:rPr sz="5800" spc="-450" dirty="0">
                <a:latin typeface="Tahoma"/>
                <a:cs typeface="Tahoma"/>
              </a:rPr>
              <a:t> </a:t>
            </a:r>
            <a:r>
              <a:rPr sz="5800" spc="167" dirty="0">
                <a:latin typeface="Tahoma"/>
                <a:cs typeface="Tahoma"/>
              </a:rPr>
              <a:t>Story</a:t>
            </a:r>
            <a:endParaRPr sz="5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5445" y="4122757"/>
            <a:ext cx="2239433" cy="2385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824" marR="3387" indent="-244699" defTabSz="609630">
              <a:lnSpc>
                <a:spcPct val="155000"/>
              </a:lnSpc>
            </a:pPr>
            <a:r>
              <a:rPr sz="3334" b="1" spc="-213" dirty="0">
                <a:solidFill>
                  <a:srgbClr val="1B365C"/>
                </a:solidFill>
                <a:latin typeface="Trebuchet MS"/>
                <a:cs typeface="Trebuchet MS"/>
              </a:rPr>
              <a:t>F </a:t>
            </a:r>
            <a:r>
              <a:rPr sz="3334" b="1" spc="53" dirty="0">
                <a:solidFill>
                  <a:srgbClr val="1B365C"/>
                </a:solidFill>
                <a:latin typeface="Trebuchet MS"/>
                <a:cs typeface="Trebuchet MS"/>
              </a:rPr>
              <a:t>I </a:t>
            </a:r>
            <a:r>
              <a:rPr sz="3334" b="1" spc="-20" dirty="0">
                <a:solidFill>
                  <a:srgbClr val="1B365C"/>
                </a:solidFill>
                <a:latin typeface="Trebuchet MS"/>
                <a:cs typeface="Trebuchet MS"/>
              </a:rPr>
              <a:t>N</a:t>
            </a:r>
            <a:r>
              <a:rPr sz="3334" b="1" spc="-579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3334" b="1" spc="-57" dirty="0">
                <a:solidFill>
                  <a:srgbClr val="1B365C"/>
                </a:solidFill>
                <a:latin typeface="Trebuchet MS"/>
                <a:cs typeface="Trebuchet MS"/>
              </a:rPr>
              <a:t>D.  </a:t>
            </a:r>
            <a:r>
              <a:rPr sz="3334" b="1" spc="-250" dirty="0">
                <a:solidFill>
                  <a:srgbClr val="1B365C"/>
                </a:solidFill>
                <a:latin typeface="Trebuchet MS"/>
                <a:cs typeface="Trebuchet MS"/>
              </a:rPr>
              <a:t>W </a:t>
            </a:r>
            <a:r>
              <a:rPr sz="3334" b="1" spc="53" dirty="0">
                <a:solidFill>
                  <a:srgbClr val="1B365C"/>
                </a:solidFill>
                <a:latin typeface="Trebuchet MS"/>
                <a:cs typeface="Trebuchet MS"/>
              </a:rPr>
              <a:t>I</a:t>
            </a:r>
            <a:r>
              <a:rPr sz="3334" b="1" spc="-263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3334" b="1" spc="-50" dirty="0">
                <a:solidFill>
                  <a:srgbClr val="1B365C"/>
                </a:solidFill>
                <a:latin typeface="Trebuchet MS"/>
                <a:cs typeface="Trebuchet MS"/>
              </a:rPr>
              <a:t>N.</a:t>
            </a:r>
            <a:endParaRPr sz="333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467" defTabSz="609630">
              <a:spcBef>
                <a:spcPts val="2200"/>
              </a:spcBef>
            </a:pPr>
            <a:r>
              <a:rPr sz="3334" b="1" spc="37" dirty="0">
                <a:solidFill>
                  <a:srgbClr val="1B365C"/>
                </a:solidFill>
                <a:latin typeface="Trebuchet MS"/>
                <a:cs typeface="Trebuchet MS"/>
              </a:rPr>
              <a:t>M </a:t>
            </a:r>
            <a:r>
              <a:rPr sz="3334" b="1" spc="-220" dirty="0">
                <a:solidFill>
                  <a:srgbClr val="1B365C"/>
                </a:solidFill>
                <a:latin typeface="Trebuchet MS"/>
                <a:cs typeface="Trebuchet MS"/>
              </a:rPr>
              <a:t>A </a:t>
            </a:r>
            <a:r>
              <a:rPr sz="3334" b="1" spc="-20" dirty="0">
                <a:solidFill>
                  <a:srgbClr val="1B365C"/>
                </a:solidFill>
                <a:latin typeface="Trebuchet MS"/>
                <a:cs typeface="Trebuchet MS"/>
              </a:rPr>
              <a:t>N</a:t>
            </a:r>
            <a:r>
              <a:rPr sz="3334" b="1" spc="-660" dirty="0">
                <a:solidFill>
                  <a:srgbClr val="1B365C"/>
                </a:solidFill>
                <a:latin typeface="Trebuchet MS"/>
                <a:cs typeface="Trebuchet MS"/>
              </a:rPr>
              <a:t> </a:t>
            </a:r>
            <a:r>
              <a:rPr sz="3334" b="1" spc="-220" dirty="0">
                <a:solidFill>
                  <a:srgbClr val="1B365C"/>
                </a:solidFill>
                <a:latin typeface="Trebuchet MS"/>
                <a:cs typeface="Trebuchet MS"/>
              </a:rPr>
              <a:t>A </a:t>
            </a:r>
            <a:r>
              <a:rPr sz="3334" b="1" spc="-123" dirty="0">
                <a:solidFill>
                  <a:srgbClr val="1B365C"/>
                </a:solidFill>
                <a:latin typeface="Trebuchet MS"/>
                <a:cs typeface="Trebuchet MS"/>
              </a:rPr>
              <a:t>G </a:t>
            </a:r>
            <a:r>
              <a:rPr sz="3334" b="1" spc="-80" dirty="0">
                <a:solidFill>
                  <a:srgbClr val="1B365C"/>
                </a:solidFill>
                <a:latin typeface="Trebuchet MS"/>
                <a:cs typeface="Trebuchet MS"/>
              </a:rPr>
              <a:t>E.</a:t>
            </a:r>
            <a:endParaRPr sz="333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6732270" cy="685800"/>
          </a:xfrm>
          <a:custGeom>
            <a:avLst/>
            <a:gdLst/>
            <a:ahLst/>
            <a:cxnLst/>
            <a:rect l="l" t="t" r="r" b="b"/>
            <a:pathLst>
              <a:path w="10098405" h="1028700">
                <a:moveTo>
                  <a:pt x="0" y="0"/>
                </a:moveTo>
                <a:lnTo>
                  <a:pt x="10098137" y="0"/>
                </a:lnTo>
                <a:lnTo>
                  <a:pt x="10098137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5481" y="5670550"/>
            <a:ext cx="4113953" cy="1187450"/>
          </a:xfrm>
          <a:custGeom>
            <a:avLst/>
            <a:gdLst/>
            <a:ahLst/>
            <a:cxnLst/>
            <a:rect l="l" t="t" r="r" b="b"/>
            <a:pathLst>
              <a:path w="6170930" h="1781175">
                <a:moveTo>
                  <a:pt x="142352" y="1781174"/>
                </a:moveTo>
                <a:lnTo>
                  <a:pt x="0" y="1781174"/>
                </a:lnTo>
                <a:lnTo>
                  <a:pt x="3085455" y="0"/>
                </a:lnTo>
                <a:lnTo>
                  <a:pt x="3227828" y="82189"/>
                </a:lnTo>
                <a:lnTo>
                  <a:pt x="3085455" y="82189"/>
                </a:lnTo>
                <a:lnTo>
                  <a:pt x="142352" y="1781174"/>
                </a:lnTo>
                <a:close/>
              </a:path>
              <a:path w="6170930" h="1781175">
                <a:moveTo>
                  <a:pt x="6170891" y="1781174"/>
                </a:moveTo>
                <a:lnTo>
                  <a:pt x="6028653" y="1781174"/>
                </a:lnTo>
                <a:lnTo>
                  <a:pt x="3085455" y="82189"/>
                </a:lnTo>
                <a:lnTo>
                  <a:pt x="3227828" y="82189"/>
                </a:lnTo>
                <a:lnTo>
                  <a:pt x="6170891" y="1781174"/>
                </a:lnTo>
                <a:close/>
              </a:path>
              <a:path w="6170930" h="1781175">
                <a:moveTo>
                  <a:pt x="911622" y="1781174"/>
                </a:moveTo>
                <a:lnTo>
                  <a:pt x="769361" y="1781174"/>
                </a:lnTo>
                <a:lnTo>
                  <a:pt x="3085455" y="443161"/>
                </a:lnTo>
                <a:lnTo>
                  <a:pt x="3263360" y="545923"/>
                </a:lnTo>
                <a:lnTo>
                  <a:pt x="3049878" y="545923"/>
                </a:lnTo>
                <a:lnTo>
                  <a:pt x="911622" y="1781174"/>
                </a:lnTo>
                <a:close/>
              </a:path>
              <a:path w="6170930" h="1781175">
                <a:moveTo>
                  <a:pt x="1680122" y="1781174"/>
                </a:moveTo>
                <a:lnTo>
                  <a:pt x="1537799" y="1781174"/>
                </a:lnTo>
                <a:lnTo>
                  <a:pt x="3049878" y="908056"/>
                </a:lnTo>
                <a:lnTo>
                  <a:pt x="3049878" y="545923"/>
                </a:lnTo>
                <a:lnTo>
                  <a:pt x="3121031" y="545923"/>
                </a:lnTo>
                <a:lnTo>
                  <a:pt x="3121066" y="908056"/>
                </a:lnTo>
                <a:lnTo>
                  <a:pt x="3227749" y="969694"/>
                </a:lnTo>
                <a:lnTo>
                  <a:pt x="3085455" y="969694"/>
                </a:lnTo>
                <a:lnTo>
                  <a:pt x="1680122" y="1781174"/>
                </a:lnTo>
                <a:close/>
              </a:path>
              <a:path w="6170930" h="1781175">
                <a:moveTo>
                  <a:pt x="5401859" y="1781174"/>
                </a:moveTo>
                <a:lnTo>
                  <a:pt x="5259420" y="1781174"/>
                </a:lnTo>
                <a:lnTo>
                  <a:pt x="3121031" y="545923"/>
                </a:lnTo>
                <a:lnTo>
                  <a:pt x="3263360" y="545923"/>
                </a:lnTo>
                <a:lnTo>
                  <a:pt x="5401859" y="1781174"/>
                </a:lnTo>
                <a:close/>
              </a:path>
              <a:path w="6170930" h="1781175">
                <a:moveTo>
                  <a:pt x="4632277" y="1781174"/>
                </a:moveTo>
                <a:lnTo>
                  <a:pt x="4491637" y="1781174"/>
                </a:lnTo>
                <a:lnTo>
                  <a:pt x="3085455" y="969694"/>
                </a:lnTo>
                <a:lnTo>
                  <a:pt x="3227749" y="969694"/>
                </a:lnTo>
                <a:lnTo>
                  <a:pt x="4632277" y="1781174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33" y="1567829"/>
            <a:ext cx="4805680" cy="2361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500"/>
              </a:lnSpc>
            </a:pPr>
            <a:r>
              <a:rPr sz="1467" spc="40" dirty="0">
                <a:solidFill>
                  <a:srgbClr val="1B365C"/>
                </a:solidFill>
                <a:latin typeface="Calibri"/>
                <a:cs typeface="Calibri"/>
              </a:rPr>
              <a:t>To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7" dirty="0">
                <a:solidFill>
                  <a:srgbClr val="1B365C"/>
                </a:solidFill>
                <a:latin typeface="Calibri"/>
                <a:cs typeface="Calibri"/>
              </a:rPr>
              <a:t>date,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7" dirty="0">
                <a:solidFill>
                  <a:srgbClr val="1B365C"/>
                </a:solidFill>
                <a:latin typeface="Calibri"/>
                <a:cs typeface="Calibri"/>
              </a:rPr>
              <a:t>GRANTED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has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13" dirty="0">
                <a:solidFill>
                  <a:srgbClr val="1B365C"/>
                </a:solidFill>
                <a:latin typeface="Calibri"/>
                <a:cs typeface="Calibri"/>
              </a:rPr>
              <a:t>secured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b="1" spc="-20" dirty="0">
                <a:solidFill>
                  <a:srgbClr val="1B365C"/>
                </a:solidFill>
                <a:latin typeface="Calibri"/>
                <a:cs typeface="Calibri"/>
              </a:rPr>
              <a:t>$100M+</a:t>
            </a:r>
            <a:r>
              <a:rPr sz="1467" b="1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in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13" dirty="0">
                <a:solidFill>
                  <a:srgbClr val="1B365C"/>
                </a:solidFill>
                <a:latin typeface="Calibri"/>
                <a:cs typeface="Calibri"/>
              </a:rPr>
              <a:t>competitive</a:t>
            </a:r>
            <a:r>
              <a:rPr sz="1467" spc="-2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17" dirty="0">
                <a:solidFill>
                  <a:srgbClr val="1B365C"/>
                </a:solidFill>
                <a:latin typeface="Calibri"/>
                <a:cs typeface="Calibri"/>
              </a:rPr>
              <a:t>awards 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67" spc="17" dirty="0">
                <a:solidFill>
                  <a:srgbClr val="1B365C"/>
                </a:solidFill>
                <a:latin typeface="Calibri"/>
                <a:cs typeface="Calibri"/>
              </a:rPr>
              <a:t>administered </a:t>
            </a:r>
            <a:r>
              <a:rPr sz="1467" b="1" spc="20" dirty="0">
                <a:solidFill>
                  <a:srgbClr val="1B365C"/>
                </a:solidFill>
                <a:latin typeface="Calibri"/>
                <a:cs typeface="Calibri"/>
              </a:rPr>
              <a:t>$100B+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in </a:t>
            </a:r>
            <a:r>
              <a:rPr sz="1467" spc="13" dirty="0">
                <a:solidFill>
                  <a:srgbClr val="1B365C"/>
                </a:solidFill>
                <a:latin typeface="Calibri"/>
                <a:cs typeface="Calibri"/>
              </a:rPr>
              <a:t>grant-funded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projects. </a:t>
            </a:r>
            <a:r>
              <a:rPr sz="1467" dirty="0">
                <a:solidFill>
                  <a:srgbClr val="1B365C"/>
                </a:solidFill>
                <a:latin typeface="Calibri"/>
                <a:cs typeface="Calibri"/>
              </a:rPr>
              <a:t>Our 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portfolio </a:t>
            </a:r>
            <a:r>
              <a:rPr sz="1467" spc="33" dirty="0">
                <a:solidFill>
                  <a:srgbClr val="1B365C"/>
                </a:solidFill>
                <a:latin typeface="Calibri"/>
                <a:cs typeface="Calibri"/>
              </a:rPr>
              <a:t>spans </a:t>
            </a:r>
            <a:r>
              <a:rPr sz="1467" spc="7" dirty="0">
                <a:solidFill>
                  <a:srgbClr val="1B365C"/>
                </a:solidFill>
                <a:latin typeface="Calibri"/>
                <a:cs typeface="Calibri"/>
              </a:rPr>
              <a:t>state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and local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governments, nonprofits, 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education </a:t>
            </a:r>
            <a:r>
              <a:rPr sz="1467" spc="13" dirty="0">
                <a:solidFill>
                  <a:srgbClr val="1B365C"/>
                </a:solidFill>
                <a:latin typeface="Calibri"/>
                <a:cs typeface="Calibri"/>
              </a:rPr>
              <a:t>systems,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small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businesses,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67" spc="13" dirty="0">
                <a:solidFill>
                  <a:srgbClr val="1B365C"/>
                </a:solidFill>
                <a:latin typeface="Calibri"/>
                <a:cs typeface="Calibri"/>
              </a:rPr>
              <a:t>development  </a:t>
            </a:r>
            <a:r>
              <a:rPr sz="1467" spc="17" dirty="0">
                <a:solidFill>
                  <a:srgbClr val="1B365C"/>
                </a:solidFill>
                <a:latin typeface="Calibri"/>
                <a:cs typeface="Calibri"/>
              </a:rPr>
              <a:t>organizations, </a:t>
            </a:r>
            <a:r>
              <a:rPr sz="1467" spc="3" dirty="0">
                <a:solidFill>
                  <a:srgbClr val="1B365C"/>
                </a:solidFill>
                <a:latin typeface="Calibri"/>
                <a:cs typeface="Calibri"/>
              </a:rPr>
              <a:t>with </a:t>
            </a:r>
            <a:r>
              <a:rPr sz="1467" spc="17" dirty="0">
                <a:solidFill>
                  <a:srgbClr val="1B365C"/>
                </a:solidFill>
                <a:latin typeface="Calibri"/>
                <a:cs typeface="Calibri"/>
              </a:rPr>
              <a:t>awards </a:t>
            </a:r>
            <a:r>
              <a:rPr sz="1467" spc="3" dirty="0">
                <a:solidFill>
                  <a:srgbClr val="1B365C"/>
                </a:solidFill>
                <a:latin typeface="Calibri"/>
                <a:cs typeface="Calibri"/>
              </a:rPr>
              <a:t>from </a:t>
            </a:r>
            <a:r>
              <a:rPr sz="1467" spc="27" dirty="0">
                <a:solidFill>
                  <a:srgbClr val="1B365C"/>
                </a:solidFill>
                <a:latin typeface="Calibri"/>
                <a:cs typeface="Calibri"/>
              </a:rPr>
              <a:t>public-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and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private-sector  </a:t>
            </a:r>
            <a:r>
              <a:rPr sz="1467" spc="7" dirty="0">
                <a:solidFill>
                  <a:srgbClr val="1B365C"/>
                </a:solidFill>
                <a:latin typeface="Calibri"/>
                <a:cs typeface="Calibri"/>
              </a:rPr>
              <a:t>funders. </a:t>
            </a:r>
            <a:r>
              <a:rPr sz="1467" dirty="0">
                <a:solidFill>
                  <a:srgbClr val="1B365C"/>
                </a:solidFill>
                <a:latin typeface="Calibri"/>
                <a:cs typeface="Calibri"/>
              </a:rPr>
              <a:t>Our </a:t>
            </a:r>
            <a:r>
              <a:rPr sz="1467" spc="17" dirty="0">
                <a:solidFill>
                  <a:srgbClr val="1B365C"/>
                </a:solidFill>
                <a:latin typeface="Calibri"/>
                <a:cs typeface="Calibri"/>
              </a:rPr>
              <a:t>engagements consistently </a:t>
            </a:r>
            <a:r>
              <a:rPr sz="1467" spc="23" dirty="0">
                <a:solidFill>
                  <a:srgbClr val="1B365C"/>
                </a:solidFill>
                <a:latin typeface="Calibri"/>
                <a:cs typeface="Calibri"/>
              </a:rPr>
              <a:t>close </a:t>
            </a:r>
            <a:r>
              <a:rPr sz="1467" spc="7" dirty="0">
                <a:solidFill>
                  <a:srgbClr val="1B365C"/>
                </a:solidFill>
                <a:latin typeface="Calibri"/>
                <a:cs typeface="Calibri"/>
              </a:rPr>
              <a:t>with </a:t>
            </a:r>
            <a:r>
              <a:rPr sz="1467" b="1" spc="47" dirty="0">
                <a:solidFill>
                  <a:srgbClr val="1B365C"/>
                </a:solidFill>
                <a:latin typeface="Calibri"/>
                <a:cs typeface="Calibri"/>
              </a:rPr>
              <a:t>significant  </a:t>
            </a:r>
            <a:r>
              <a:rPr sz="1467" b="1" spc="30" dirty="0">
                <a:solidFill>
                  <a:srgbClr val="1B365C"/>
                </a:solidFill>
                <a:latin typeface="Calibri"/>
                <a:cs typeface="Calibri"/>
              </a:rPr>
              <a:t>ROIs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,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built capacity, </a:t>
            </a:r>
            <a:r>
              <a:rPr sz="1467" spc="23" dirty="0">
                <a:solidFill>
                  <a:srgbClr val="1B365C"/>
                </a:solidFill>
                <a:latin typeface="Calibri"/>
                <a:cs typeface="Calibri"/>
              </a:rPr>
              <a:t>compliant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records,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and a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delivered  </a:t>
            </a:r>
            <a:r>
              <a:rPr sz="1467" spc="13" dirty="0">
                <a:solidFill>
                  <a:srgbClr val="1B365C"/>
                </a:solidFill>
                <a:latin typeface="Calibri"/>
                <a:cs typeface="Calibri"/>
              </a:rPr>
              <a:t>pipeline. </a:t>
            </a:r>
            <a:r>
              <a:rPr sz="1467" spc="27" dirty="0">
                <a:solidFill>
                  <a:srgbClr val="1B365C"/>
                </a:solidFill>
                <a:latin typeface="Calibri"/>
                <a:cs typeface="Calibri"/>
              </a:rPr>
              <a:t>The </a:t>
            </a:r>
            <a:r>
              <a:rPr sz="1467" spc="17" dirty="0">
                <a:solidFill>
                  <a:srgbClr val="1B365C"/>
                </a:solidFill>
                <a:latin typeface="Calibri"/>
                <a:cs typeface="Calibri"/>
              </a:rPr>
              <a:t>outcome </a:t>
            </a:r>
            <a:r>
              <a:rPr sz="1467" spc="27" dirty="0">
                <a:solidFill>
                  <a:srgbClr val="1B365C"/>
                </a:solidFill>
                <a:latin typeface="Calibri"/>
                <a:cs typeface="Calibri"/>
              </a:rPr>
              <a:t>is </a:t>
            </a:r>
            <a:r>
              <a:rPr sz="1467" b="1" spc="40" dirty="0">
                <a:solidFill>
                  <a:srgbClr val="1B365C"/>
                </a:solidFill>
                <a:latin typeface="Calibri"/>
                <a:cs typeface="Calibri"/>
              </a:rPr>
              <a:t>measurable</a:t>
            </a:r>
            <a:r>
              <a:rPr sz="1467" b="1" spc="410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community </a:t>
            </a:r>
            <a:r>
              <a:rPr sz="1467" spc="30" dirty="0">
                <a:solidFill>
                  <a:srgbClr val="1B365C"/>
                </a:solidFill>
                <a:latin typeface="Calibri"/>
                <a:cs typeface="Calibri"/>
              </a:rPr>
              <a:t>and  </a:t>
            </a:r>
            <a:r>
              <a:rPr sz="1467" spc="23" dirty="0">
                <a:solidFill>
                  <a:srgbClr val="1B365C"/>
                </a:solidFill>
                <a:latin typeface="Calibri"/>
                <a:cs typeface="Calibri"/>
              </a:rPr>
              <a:t>economic </a:t>
            </a:r>
            <a:r>
              <a:rPr sz="1467" b="1" spc="47" dirty="0">
                <a:solidFill>
                  <a:srgbClr val="1B365C"/>
                </a:solidFill>
                <a:latin typeface="Calibri"/>
                <a:cs typeface="Calibri"/>
              </a:rPr>
              <a:t>impact </a:t>
            </a:r>
            <a:r>
              <a:rPr sz="1467" spc="10" dirty="0">
                <a:solidFill>
                  <a:srgbClr val="1B365C"/>
                </a:solidFill>
                <a:latin typeface="Calibri"/>
                <a:cs typeface="Calibri"/>
              </a:rPr>
              <a:t>at</a:t>
            </a:r>
            <a:r>
              <a:rPr sz="1467" spc="-217" dirty="0">
                <a:solidFill>
                  <a:srgbClr val="1B365C"/>
                </a:solidFill>
                <a:latin typeface="Calibri"/>
                <a:cs typeface="Calibri"/>
              </a:rPr>
              <a:t> </a:t>
            </a:r>
            <a:r>
              <a:rPr sz="1467" spc="20" dirty="0">
                <a:solidFill>
                  <a:srgbClr val="1B365C"/>
                </a:solidFill>
                <a:latin typeface="Calibri"/>
                <a:cs typeface="Calibri"/>
              </a:rPr>
              <a:t>scale.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2514" y="1191207"/>
            <a:ext cx="25734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3200" b="1" spc="113" dirty="0">
                <a:solidFill>
                  <a:srgbClr val="1B365C"/>
                </a:solidFill>
                <a:latin typeface="Century Gothic"/>
                <a:cs typeface="Century Gothic"/>
              </a:rPr>
              <a:t>$100M+</a:t>
            </a:r>
            <a:r>
              <a:rPr sz="3200" b="1" spc="-233" dirty="0">
                <a:solidFill>
                  <a:srgbClr val="1B365C"/>
                </a:solidFill>
                <a:latin typeface="Century Gothic"/>
                <a:cs typeface="Century Gothic"/>
              </a:rPr>
              <a:t> </a:t>
            </a:r>
            <a:r>
              <a:rPr sz="3200" b="1" spc="73" dirty="0">
                <a:solidFill>
                  <a:srgbClr val="1B365C"/>
                </a:solidFill>
                <a:latin typeface="Century Gothic"/>
                <a:cs typeface="Century Gothic"/>
              </a:rPr>
              <a:t>won</a:t>
            </a:r>
            <a:endParaRPr sz="32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2514" y="1679334"/>
            <a:ext cx="3524673" cy="1234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100"/>
              </a:lnSpc>
            </a:pP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Exemplary wins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on 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high-impact 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grants 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across  </a:t>
            </a:r>
            <a:r>
              <a:rPr sz="1400" spc="3" dirty="0">
                <a:solidFill>
                  <a:srgbClr val="344D75"/>
                </a:solidFill>
                <a:latin typeface="Calibri"/>
                <a:cs typeface="Calibri"/>
              </a:rPr>
              <a:t>infrastructure,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housing, </a:t>
            </a:r>
            <a:r>
              <a:rPr sz="1400" spc="10" dirty="0">
                <a:solidFill>
                  <a:srgbClr val="344D75"/>
                </a:solidFill>
                <a:latin typeface="Calibri"/>
                <a:cs typeface="Calibri"/>
              </a:rPr>
              <a:t>health, </a:t>
            </a:r>
            <a:r>
              <a:rPr sz="1400" spc="3" dirty="0">
                <a:solidFill>
                  <a:srgbClr val="344D75"/>
                </a:solidFill>
                <a:latin typeface="Calibri"/>
                <a:cs typeface="Calibri"/>
              </a:rPr>
              <a:t>workforce, </a:t>
            </a:r>
            <a:r>
              <a:rPr sz="1400" spc="30" dirty="0">
                <a:solidFill>
                  <a:srgbClr val="344D75"/>
                </a:solidFill>
                <a:latin typeface="Calibri"/>
                <a:cs typeface="Calibri"/>
              </a:rPr>
              <a:t>and  </a:t>
            </a:r>
            <a:r>
              <a:rPr sz="1400" spc="3" dirty="0">
                <a:solidFill>
                  <a:srgbClr val="344D75"/>
                </a:solidFill>
                <a:latin typeface="Calibri"/>
                <a:cs typeface="Calibri"/>
              </a:rPr>
              <a:t>innovation—driven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by 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fit 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scoring,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tight 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narratives, </a:t>
            </a:r>
            <a:r>
              <a:rPr sz="1400" spc="30" dirty="0">
                <a:solidFill>
                  <a:srgbClr val="344D75"/>
                </a:solidFill>
                <a:latin typeface="Calibri"/>
                <a:cs typeface="Calibri"/>
              </a:rPr>
              <a:t>and 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disciplined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partner  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coordination.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2514" y="3030093"/>
            <a:ext cx="344720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3200" b="1" spc="140" dirty="0">
                <a:solidFill>
                  <a:srgbClr val="1B365C"/>
                </a:solidFill>
                <a:latin typeface="Century Gothic"/>
                <a:cs typeface="Century Gothic"/>
              </a:rPr>
              <a:t>$100B+</a:t>
            </a:r>
            <a:r>
              <a:rPr sz="3200" b="1" spc="-223" dirty="0">
                <a:solidFill>
                  <a:srgbClr val="1B365C"/>
                </a:solidFill>
                <a:latin typeface="Century Gothic"/>
                <a:cs typeface="Century Gothic"/>
              </a:rPr>
              <a:t> </a:t>
            </a:r>
            <a:r>
              <a:rPr sz="3200" b="1" spc="-117" dirty="0">
                <a:solidFill>
                  <a:srgbClr val="1B365C"/>
                </a:solidFill>
                <a:latin typeface="Century Gothic"/>
                <a:cs typeface="Century Gothic"/>
              </a:rPr>
              <a:t>Managed</a:t>
            </a:r>
            <a:endParaRPr sz="32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2514" y="3518221"/>
            <a:ext cx="3524673" cy="734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100"/>
              </a:lnSpc>
            </a:pPr>
            <a:r>
              <a:rPr sz="1400" spc="27" dirty="0">
                <a:solidFill>
                  <a:srgbClr val="344D75"/>
                </a:solidFill>
                <a:latin typeface="Calibri"/>
                <a:cs typeface="Calibri"/>
              </a:rPr>
              <a:t>Seasoned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management 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of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complex programs 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(CDBG-DR, </a:t>
            </a:r>
            <a:r>
              <a:rPr sz="1400" spc="-40" dirty="0">
                <a:solidFill>
                  <a:srgbClr val="344D75"/>
                </a:solidFill>
                <a:latin typeface="Calibri"/>
                <a:cs typeface="Calibri"/>
              </a:rPr>
              <a:t>FEMA </a:t>
            </a:r>
            <a:r>
              <a:rPr sz="1400" spc="-3" dirty="0">
                <a:solidFill>
                  <a:srgbClr val="344D75"/>
                </a:solidFill>
                <a:latin typeface="Calibri"/>
                <a:cs typeface="Calibri"/>
              </a:rPr>
              <a:t>PA, 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ARPA, etc.): </a:t>
            </a:r>
            <a:r>
              <a:rPr sz="1400" spc="10" dirty="0">
                <a:solidFill>
                  <a:srgbClr val="344D75"/>
                </a:solidFill>
                <a:latin typeface="Calibri"/>
                <a:cs typeface="Calibri"/>
              </a:rPr>
              <a:t>procurement, 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subrecipient  </a:t>
            </a:r>
            <a:r>
              <a:rPr sz="1400" spc="10" dirty="0">
                <a:solidFill>
                  <a:srgbClr val="344D75"/>
                </a:solidFill>
                <a:latin typeface="Calibri"/>
                <a:cs typeface="Calibri"/>
              </a:rPr>
              <a:t>oversight, 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reporting,</a:t>
            </a:r>
            <a:r>
              <a:rPr sz="1400" spc="63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drawdowns,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2514" y="4295521"/>
            <a:ext cx="3524673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>
              <a:tabLst>
                <a:tab pos="1137554" algn="l"/>
                <a:tab pos="1681141" algn="l"/>
                <a:tab pos="3041379" algn="l"/>
              </a:tabLst>
            </a:pPr>
            <a:r>
              <a:rPr sz="1400" spc="37" dirty="0">
                <a:solidFill>
                  <a:srgbClr val="344D75"/>
                </a:solidFill>
                <a:latin typeface="Calibri"/>
                <a:cs typeface="Calibri"/>
              </a:rPr>
              <a:t>m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o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n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i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t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o</a:t>
            </a:r>
            <a:r>
              <a:rPr sz="1400" spc="-13" dirty="0">
                <a:solidFill>
                  <a:srgbClr val="344D75"/>
                </a:solidFill>
                <a:latin typeface="Calibri"/>
                <a:cs typeface="Calibri"/>
              </a:rPr>
              <a:t>r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i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n</a:t>
            </a:r>
            <a:r>
              <a:rPr sz="1400" spc="40" dirty="0">
                <a:solidFill>
                  <a:srgbClr val="344D75"/>
                </a:solidFill>
                <a:latin typeface="Calibri"/>
                <a:cs typeface="Calibri"/>
              </a:rPr>
              <a:t>g</a:t>
            </a:r>
            <a:r>
              <a:rPr sz="1400" spc="-13" dirty="0">
                <a:solidFill>
                  <a:srgbClr val="344D75"/>
                </a:solidFill>
                <a:latin typeface="Calibri"/>
                <a:cs typeface="Calibri"/>
              </a:rPr>
              <a:t>,	</a:t>
            </a:r>
            <a:r>
              <a:rPr sz="1400" spc="30" dirty="0">
                <a:solidFill>
                  <a:srgbClr val="344D75"/>
                </a:solidFill>
                <a:latin typeface="Calibri"/>
                <a:cs typeface="Calibri"/>
              </a:rPr>
              <a:t>a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n</a:t>
            </a:r>
            <a:r>
              <a:rPr sz="1400" spc="37" dirty="0">
                <a:solidFill>
                  <a:srgbClr val="344D75"/>
                </a:solidFill>
                <a:latin typeface="Calibri"/>
                <a:cs typeface="Calibri"/>
              </a:rPr>
              <a:t>d	</a:t>
            </a:r>
            <a:r>
              <a:rPr sz="1400" spc="43" dirty="0">
                <a:solidFill>
                  <a:srgbClr val="344D75"/>
                </a:solidFill>
                <a:latin typeface="Calibri"/>
                <a:cs typeface="Calibri"/>
              </a:rPr>
              <a:t>c</a:t>
            </a:r>
            <a:r>
              <a:rPr sz="1400" spc="27" dirty="0">
                <a:solidFill>
                  <a:srgbClr val="344D75"/>
                </a:solidFill>
                <a:latin typeface="Calibri"/>
                <a:cs typeface="Calibri"/>
              </a:rPr>
              <a:t>l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o</a:t>
            </a:r>
            <a:r>
              <a:rPr sz="1400" spc="33" dirty="0">
                <a:solidFill>
                  <a:srgbClr val="344D75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344D75"/>
                </a:solidFill>
                <a:latin typeface="Calibri"/>
                <a:cs typeface="Calibri"/>
              </a:rPr>
              <a:t>e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o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u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t</a:t>
            </a:r>
            <a:r>
              <a:rPr sz="1400" spc="-150" dirty="0">
                <a:solidFill>
                  <a:srgbClr val="344D75"/>
                </a:solidFill>
                <a:latin typeface="Calibri"/>
                <a:cs typeface="Calibri"/>
              </a:rPr>
              <a:t>—</a:t>
            </a:r>
            <a:r>
              <a:rPr sz="1400" spc="-10" dirty="0">
                <a:solidFill>
                  <a:srgbClr val="344D75"/>
                </a:solidFill>
                <a:latin typeface="Calibri"/>
                <a:cs typeface="Calibri"/>
              </a:rPr>
              <a:t>w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i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t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h	</a:t>
            </a:r>
            <a:r>
              <a:rPr sz="1400" spc="33" dirty="0">
                <a:solidFill>
                  <a:srgbClr val="344D75"/>
                </a:solidFill>
                <a:latin typeface="Calibri"/>
                <a:cs typeface="Calibri"/>
              </a:rPr>
              <a:t>s</a:t>
            </a:r>
            <a:r>
              <a:rPr sz="1400" spc="-7" dirty="0">
                <a:solidFill>
                  <a:srgbClr val="344D75"/>
                </a:solidFill>
                <a:latin typeface="Calibri"/>
                <a:cs typeface="Calibri"/>
              </a:rPr>
              <a:t>t</a:t>
            </a:r>
            <a:r>
              <a:rPr sz="1400" spc="-13" dirty="0">
                <a:solidFill>
                  <a:srgbClr val="344D75"/>
                </a:solidFill>
                <a:latin typeface="Calibri"/>
                <a:cs typeface="Calibri"/>
              </a:rPr>
              <a:t>r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o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n</a:t>
            </a:r>
            <a:r>
              <a:rPr sz="1400" spc="40" dirty="0">
                <a:solidFill>
                  <a:srgbClr val="344D75"/>
                </a:solidFill>
                <a:latin typeface="Calibri"/>
                <a:cs typeface="Calibri"/>
              </a:rPr>
              <a:t>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marL="8467" defTabSz="609630">
              <a:spcBef>
                <a:spcPts val="270"/>
              </a:spcBef>
            </a:pP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monitoring</a:t>
            </a:r>
            <a:r>
              <a:rPr sz="1400" spc="-5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results</a:t>
            </a:r>
            <a:r>
              <a:rPr sz="1400" spc="-5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344D75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audit</a:t>
            </a:r>
            <a:r>
              <a:rPr sz="1400" spc="-5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readiness.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2514" y="4830879"/>
            <a:ext cx="179366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3200" b="1" spc="63" dirty="0">
                <a:solidFill>
                  <a:srgbClr val="1B365C"/>
                </a:solidFill>
                <a:latin typeface="Century Gothic"/>
                <a:cs typeface="Century Gothic"/>
              </a:rPr>
              <a:t>100x</a:t>
            </a:r>
            <a:r>
              <a:rPr sz="3200" b="1" spc="-240" dirty="0">
                <a:solidFill>
                  <a:srgbClr val="1B365C"/>
                </a:solidFill>
                <a:latin typeface="Century Gothic"/>
                <a:cs typeface="Century Gothic"/>
              </a:rPr>
              <a:t> </a:t>
            </a:r>
            <a:r>
              <a:rPr sz="3200" b="1" spc="133" dirty="0">
                <a:solidFill>
                  <a:srgbClr val="1B365C"/>
                </a:solidFill>
                <a:latin typeface="Century Gothic"/>
                <a:cs typeface="Century Gothic"/>
              </a:rPr>
              <a:t>ROI</a:t>
            </a:r>
            <a:endParaRPr sz="32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5214" y="5299956"/>
            <a:ext cx="3524673" cy="734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algn="just" defTabSz="609630">
              <a:lnSpc>
                <a:spcPct val="116100"/>
              </a:lnSpc>
            </a:pP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Turning </a:t>
            </a:r>
            <a:r>
              <a:rPr sz="1400" spc="30" dirty="0">
                <a:solidFill>
                  <a:srgbClr val="344D75"/>
                </a:solidFill>
                <a:latin typeface="Calibri"/>
                <a:cs typeface="Calibri"/>
              </a:rPr>
              <a:t>small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investments into large awards.  </a:t>
            </a:r>
            <a:r>
              <a:rPr sz="1400" dirty="0">
                <a:solidFill>
                  <a:srgbClr val="344D75"/>
                </a:solidFill>
                <a:latin typeface="Calibri"/>
                <a:cs typeface="Calibri"/>
              </a:rPr>
              <a:t>Our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mission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23" dirty="0">
                <a:solidFill>
                  <a:srgbClr val="344D75"/>
                </a:solidFill>
                <a:latin typeface="Calibri"/>
                <a:cs typeface="Calibri"/>
              </a:rPr>
              <a:t>is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3" dirty="0">
                <a:solidFill>
                  <a:srgbClr val="344D75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help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our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7" dirty="0">
                <a:solidFill>
                  <a:srgbClr val="344D75"/>
                </a:solidFill>
                <a:latin typeface="Calibri"/>
                <a:cs typeface="Calibri"/>
              </a:rPr>
              <a:t>clients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3" dirty="0">
                <a:solidFill>
                  <a:srgbClr val="344D75"/>
                </a:solidFill>
                <a:latin typeface="Calibri"/>
                <a:cs typeface="Calibri"/>
              </a:rPr>
              <a:t>achieve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344D75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-33" dirty="0">
                <a:solidFill>
                  <a:srgbClr val="344D75"/>
                </a:solidFill>
                <a:latin typeface="Calibri"/>
                <a:cs typeface="Calibri"/>
              </a:rPr>
              <a:t>100× 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Return </a:t>
            </a:r>
            <a:r>
              <a:rPr sz="1400" spc="20" dirty="0">
                <a:solidFill>
                  <a:srgbClr val="344D75"/>
                </a:solidFill>
                <a:latin typeface="Calibri"/>
                <a:cs typeface="Calibri"/>
              </a:rPr>
              <a:t>on</a:t>
            </a:r>
            <a:r>
              <a:rPr sz="1400" spc="-223" dirty="0">
                <a:solidFill>
                  <a:srgbClr val="344D75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344D75"/>
                </a:solidFill>
                <a:latin typeface="Calibri"/>
                <a:cs typeface="Calibri"/>
              </a:rPr>
              <a:t>Investment </a:t>
            </a:r>
            <a:r>
              <a:rPr sz="1400" spc="-10" dirty="0">
                <a:solidFill>
                  <a:srgbClr val="344D75"/>
                </a:solidFill>
                <a:latin typeface="Calibri"/>
                <a:cs typeface="Calibri"/>
              </a:rPr>
              <a:t>for </a:t>
            </a:r>
            <a:r>
              <a:rPr sz="1400" spc="7" dirty="0">
                <a:solidFill>
                  <a:srgbClr val="344D75"/>
                </a:solidFill>
                <a:latin typeface="Calibri"/>
                <a:cs typeface="Calibri"/>
              </a:rPr>
              <a:t>our </a:t>
            </a:r>
            <a:r>
              <a:rPr sz="1400" spc="10" dirty="0">
                <a:solidFill>
                  <a:srgbClr val="344D75"/>
                </a:solidFill>
                <a:latin typeface="Calibri"/>
                <a:cs typeface="Calibri"/>
              </a:rPr>
              <a:t>services.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23419" y="424678"/>
            <a:ext cx="1447799" cy="38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0427" y="523685"/>
            <a:ext cx="459232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z="5800" spc="117" dirty="0">
                <a:latin typeface="Tahoma"/>
                <a:cs typeface="Tahoma"/>
              </a:rPr>
              <a:t>Our</a:t>
            </a:r>
            <a:r>
              <a:rPr sz="5800" spc="-453" dirty="0">
                <a:latin typeface="Tahoma"/>
                <a:cs typeface="Tahoma"/>
              </a:rPr>
              <a:t> </a:t>
            </a:r>
            <a:r>
              <a:rPr sz="5800" spc="103" dirty="0">
                <a:latin typeface="Tahoma"/>
                <a:cs typeface="Tahoma"/>
              </a:rPr>
              <a:t>Success</a:t>
            </a:r>
            <a:endParaRPr sz="5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14751" y="4620622"/>
            <a:ext cx="577427" cy="632037"/>
          </a:xfrm>
          <a:custGeom>
            <a:avLst/>
            <a:gdLst/>
            <a:ahLst/>
            <a:cxnLst/>
            <a:rect l="l" t="t" r="r" b="b"/>
            <a:pathLst>
              <a:path w="866140" h="948054">
                <a:moveTo>
                  <a:pt x="505888" y="747182"/>
                </a:moveTo>
                <a:lnTo>
                  <a:pt x="336049" y="747182"/>
                </a:lnTo>
                <a:lnTo>
                  <a:pt x="339865" y="734745"/>
                </a:lnTo>
                <a:lnTo>
                  <a:pt x="343943" y="720397"/>
                </a:lnTo>
                <a:lnTo>
                  <a:pt x="363741" y="634818"/>
                </a:lnTo>
                <a:lnTo>
                  <a:pt x="374343" y="579092"/>
                </a:lnTo>
                <a:lnTo>
                  <a:pt x="384544" y="520782"/>
                </a:lnTo>
                <a:lnTo>
                  <a:pt x="402763" y="412121"/>
                </a:lnTo>
                <a:lnTo>
                  <a:pt x="411269" y="362775"/>
                </a:lnTo>
                <a:lnTo>
                  <a:pt x="420091" y="314407"/>
                </a:lnTo>
                <a:lnTo>
                  <a:pt x="429344" y="267779"/>
                </a:lnTo>
                <a:lnTo>
                  <a:pt x="439141" y="223657"/>
                </a:lnTo>
                <a:lnTo>
                  <a:pt x="449597" y="182804"/>
                </a:lnTo>
                <a:lnTo>
                  <a:pt x="469943" y="120695"/>
                </a:lnTo>
                <a:lnTo>
                  <a:pt x="492421" y="73756"/>
                </a:lnTo>
                <a:lnTo>
                  <a:pt x="521025" y="36511"/>
                </a:lnTo>
                <a:lnTo>
                  <a:pt x="580080" y="2951"/>
                </a:lnTo>
                <a:lnTo>
                  <a:pt x="606206" y="0"/>
                </a:lnTo>
                <a:lnTo>
                  <a:pt x="632332" y="2951"/>
                </a:lnTo>
                <a:lnTo>
                  <a:pt x="691387" y="36511"/>
                </a:lnTo>
                <a:lnTo>
                  <a:pt x="719991" y="73756"/>
                </a:lnTo>
                <a:lnTo>
                  <a:pt x="742469" y="120695"/>
                </a:lnTo>
                <a:lnTo>
                  <a:pt x="762815" y="182804"/>
                </a:lnTo>
                <a:lnTo>
                  <a:pt x="773271" y="223660"/>
                </a:lnTo>
                <a:lnTo>
                  <a:pt x="774654" y="229891"/>
                </a:lnTo>
                <a:lnTo>
                  <a:pt x="606301" y="229891"/>
                </a:lnTo>
                <a:lnTo>
                  <a:pt x="604214" y="237692"/>
                </a:lnTo>
                <a:lnTo>
                  <a:pt x="586567" y="315396"/>
                </a:lnTo>
                <a:lnTo>
                  <a:pt x="575965" y="371122"/>
                </a:lnTo>
                <a:lnTo>
                  <a:pt x="565764" y="429432"/>
                </a:lnTo>
                <a:lnTo>
                  <a:pt x="547545" y="538094"/>
                </a:lnTo>
                <a:lnTo>
                  <a:pt x="539039" y="587439"/>
                </a:lnTo>
                <a:lnTo>
                  <a:pt x="530217" y="635807"/>
                </a:lnTo>
                <a:lnTo>
                  <a:pt x="520964" y="682435"/>
                </a:lnTo>
                <a:lnTo>
                  <a:pt x="511167" y="726557"/>
                </a:lnTo>
                <a:lnTo>
                  <a:pt x="505888" y="747182"/>
                </a:lnTo>
                <a:close/>
              </a:path>
              <a:path w="866140" h="948054">
                <a:moveTo>
                  <a:pt x="364725" y="947885"/>
                </a:moveTo>
                <a:lnTo>
                  <a:pt x="326171" y="947885"/>
                </a:lnTo>
                <a:lnTo>
                  <a:pt x="313342" y="946218"/>
                </a:lnTo>
                <a:lnTo>
                  <a:pt x="256636" y="914422"/>
                </a:lnTo>
                <a:lnTo>
                  <a:pt x="216089" y="866119"/>
                </a:lnTo>
                <a:lnTo>
                  <a:pt x="187152" y="814666"/>
                </a:lnTo>
                <a:lnTo>
                  <a:pt x="158159" y="747739"/>
                </a:lnTo>
                <a:lnTo>
                  <a:pt x="143456" y="707958"/>
                </a:lnTo>
                <a:lnTo>
                  <a:pt x="128724" y="664194"/>
                </a:lnTo>
                <a:lnTo>
                  <a:pt x="113988" y="616519"/>
                </a:lnTo>
                <a:lnTo>
                  <a:pt x="99273" y="565002"/>
                </a:lnTo>
                <a:lnTo>
                  <a:pt x="84604" y="509712"/>
                </a:lnTo>
                <a:lnTo>
                  <a:pt x="69039" y="446793"/>
                </a:lnTo>
                <a:lnTo>
                  <a:pt x="54536" y="383950"/>
                </a:lnTo>
                <a:lnTo>
                  <a:pt x="41300" y="322798"/>
                </a:lnTo>
                <a:lnTo>
                  <a:pt x="29536" y="264948"/>
                </a:lnTo>
                <a:lnTo>
                  <a:pt x="19451" y="212015"/>
                </a:lnTo>
                <a:lnTo>
                  <a:pt x="11249" y="165612"/>
                </a:lnTo>
                <a:lnTo>
                  <a:pt x="5136" y="127352"/>
                </a:lnTo>
                <a:lnTo>
                  <a:pt x="0" y="81720"/>
                </a:lnTo>
                <a:lnTo>
                  <a:pt x="163476" y="81714"/>
                </a:lnTo>
                <a:lnTo>
                  <a:pt x="163476" y="79820"/>
                </a:lnTo>
                <a:lnTo>
                  <a:pt x="163382" y="78446"/>
                </a:lnTo>
                <a:lnTo>
                  <a:pt x="165566" y="95425"/>
                </a:lnTo>
                <a:lnTo>
                  <a:pt x="170646" y="127474"/>
                </a:lnTo>
                <a:lnTo>
                  <a:pt x="178531" y="172659"/>
                </a:lnTo>
                <a:lnTo>
                  <a:pt x="189057" y="228577"/>
                </a:lnTo>
                <a:lnTo>
                  <a:pt x="202075" y="292939"/>
                </a:lnTo>
                <a:lnTo>
                  <a:pt x="217441" y="363459"/>
                </a:lnTo>
                <a:lnTo>
                  <a:pt x="235007" y="437850"/>
                </a:lnTo>
                <a:lnTo>
                  <a:pt x="255742" y="517829"/>
                </a:lnTo>
                <a:lnTo>
                  <a:pt x="275088" y="584977"/>
                </a:lnTo>
                <a:lnTo>
                  <a:pt x="292918" y="640390"/>
                </a:lnTo>
                <a:lnTo>
                  <a:pt x="309105" y="685165"/>
                </a:lnTo>
                <a:lnTo>
                  <a:pt x="336049" y="747182"/>
                </a:lnTo>
                <a:lnTo>
                  <a:pt x="505888" y="747182"/>
                </a:lnTo>
                <a:lnTo>
                  <a:pt x="500711" y="767410"/>
                </a:lnTo>
                <a:lnTo>
                  <a:pt x="480365" y="829519"/>
                </a:lnTo>
                <a:lnTo>
                  <a:pt x="457887" y="876458"/>
                </a:lnTo>
                <a:lnTo>
                  <a:pt x="429283" y="913703"/>
                </a:lnTo>
                <a:lnTo>
                  <a:pt x="370228" y="947264"/>
                </a:lnTo>
                <a:lnTo>
                  <a:pt x="364725" y="947885"/>
                </a:lnTo>
                <a:close/>
              </a:path>
              <a:path w="866140" h="948054">
                <a:moveTo>
                  <a:pt x="865873" y="947885"/>
                </a:moveTo>
                <a:lnTo>
                  <a:pt x="847876" y="947885"/>
                </a:lnTo>
                <a:lnTo>
                  <a:pt x="842373" y="947264"/>
                </a:lnTo>
                <a:lnTo>
                  <a:pt x="783318" y="913703"/>
                </a:lnTo>
                <a:lnTo>
                  <a:pt x="754714" y="876458"/>
                </a:lnTo>
                <a:lnTo>
                  <a:pt x="732237" y="829519"/>
                </a:lnTo>
                <a:lnTo>
                  <a:pt x="711891" y="767410"/>
                </a:lnTo>
                <a:lnTo>
                  <a:pt x="701434" y="726554"/>
                </a:lnTo>
                <a:lnTo>
                  <a:pt x="691637" y="682425"/>
                </a:lnTo>
                <a:lnTo>
                  <a:pt x="682384" y="635790"/>
                </a:lnTo>
                <a:lnTo>
                  <a:pt x="673562" y="587418"/>
                </a:lnTo>
                <a:lnTo>
                  <a:pt x="665056" y="538077"/>
                </a:lnTo>
                <a:lnTo>
                  <a:pt x="646838" y="429432"/>
                </a:lnTo>
                <a:lnTo>
                  <a:pt x="636636" y="371122"/>
                </a:lnTo>
                <a:lnTo>
                  <a:pt x="626034" y="315396"/>
                </a:lnTo>
                <a:lnTo>
                  <a:pt x="614922" y="264046"/>
                </a:lnTo>
                <a:lnTo>
                  <a:pt x="606301" y="229891"/>
                </a:lnTo>
                <a:lnTo>
                  <a:pt x="774654" y="229891"/>
                </a:lnTo>
                <a:lnTo>
                  <a:pt x="783068" y="267790"/>
                </a:lnTo>
                <a:lnTo>
                  <a:pt x="792321" y="314425"/>
                </a:lnTo>
                <a:lnTo>
                  <a:pt x="801143" y="362797"/>
                </a:lnTo>
                <a:lnTo>
                  <a:pt x="809649" y="412137"/>
                </a:lnTo>
                <a:lnTo>
                  <a:pt x="827867" y="520782"/>
                </a:lnTo>
                <a:lnTo>
                  <a:pt x="838069" y="579092"/>
                </a:lnTo>
                <a:lnTo>
                  <a:pt x="848671" y="634818"/>
                </a:lnTo>
                <a:lnTo>
                  <a:pt x="859783" y="686169"/>
                </a:lnTo>
                <a:lnTo>
                  <a:pt x="865873" y="710794"/>
                </a:lnTo>
                <a:lnTo>
                  <a:pt x="865873" y="947885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35215" y="4522501"/>
            <a:ext cx="557107" cy="633729"/>
          </a:xfrm>
          <a:custGeom>
            <a:avLst/>
            <a:gdLst/>
            <a:ahLst/>
            <a:cxnLst/>
            <a:rect l="l" t="t" r="r" b="b"/>
            <a:pathLst>
              <a:path w="835659" h="950595">
                <a:moveTo>
                  <a:pt x="505888" y="747230"/>
                </a:moveTo>
                <a:lnTo>
                  <a:pt x="336049" y="747230"/>
                </a:lnTo>
                <a:lnTo>
                  <a:pt x="339866" y="734792"/>
                </a:lnTo>
                <a:lnTo>
                  <a:pt x="343944" y="720444"/>
                </a:lnTo>
                <a:lnTo>
                  <a:pt x="363742" y="634865"/>
                </a:lnTo>
                <a:lnTo>
                  <a:pt x="374343" y="579140"/>
                </a:lnTo>
                <a:lnTo>
                  <a:pt x="384553" y="520782"/>
                </a:lnTo>
                <a:lnTo>
                  <a:pt x="402768" y="412137"/>
                </a:lnTo>
                <a:lnTo>
                  <a:pt x="411274" y="362797"/>
                </a:lnTo>
                <a:lnTo>
                  <a:pt x="420097" y="314425"/>
                </a:lnTo>
                <a:lnTo>
                  <a:pt x="429352" y="267790"/>
                </a:lnTo>
                <a:lnTo>
                  <a:pt x="439153" y="223660"/>
                </a:lnTo>
                <a:lnTo>
                  <a:pt x="449612" y="182804"/>
                </a:lnTo>
                <a:lnTo>
                  <a:pt x="469964" y="120695"/>
                </a:lnTo>
                <a:lnTo>
                  <a:pt x="492421" y="73804"/>
                </a:lnTo>
                <a:lnTo>
                  <a:pt x="521053" y="36531"/>
                </a:lnTo>
                <a:lnTo>
                  <a:pt x="580134" y="2951"/>
                </a:lnTo>
                <a:lnTo>
                  <a:pt x="606254" y="0"/>
                </a:lnTo>
                <a:lnTo>
                  <a:pt x="632382" y="2951"/>
                </a:lnTo>
                <a:lnTo>
                  <a:pt x="691435" y="36511"/>
                </a:lnTo>
                <a:lnTo>
                  <a:pt x="720039" y="73756"/>
                </a:lnTo>
                <a:lnTo>
                  <a:pt x="742533" y="120742"/>
                </a:lnTo>
                <a:lnTo>
                  <a:pt x="762874" y="182852"/>
                </a:lnTo>
                <a:lnTo>
                  <a:pt x="773329" y="223704"/>
                </a:lnTo>
                <a:lnTo>
                  <a:pt x="774713" y="229938"/>
                </a:lnTo>
                <a:lnTo>
                  <a:pt x="606301" y="229938"/>
                </a:lnTo>
                <a:lnTo>
                  <a:pt x="604215" y="237740"/>
                </a:lnTo>
                <a:lnTo>
                  <a:pt x="586567" y="315444"/>
                </a:lnTo>
                <a:lnTo>
                  <a:pt x="575966" y="371169"/>
                </a:lnTo>
                <a:lnTo>
                  <a:pt x="565764" y="429479"/>
                </a:lnTo>
                <a:lnTo>
                  <a:pt x="547546" y="538141"/>
                </a:lnTo>
                <a:lnTo>
                  <a:pt x="539039" y="587486"/>
                </a:lnTo>
                <a:lnTo>
                  <a:pt x="530217" y="635855"/>
                </a:lnTo>
                <a:lnTo>
                  <a:pt x="520965" y="682482"/>
                </a:lnTo>
                <a:lnTo>
                  <a:pt x="511168" y="726605"/>
                </a:lnTo>
                <a:lnTo>
                  <a:pt x="505888" y="747230"/>
                </a:lnTo>
                <a:close/>
              </a:path>
              <a:path w="835659" h="950595">
                <a:moveTo>
                  <a:pt x="344103" y="950262"/>
                </a:moveTo>
                <a:lnTo>
                  <a:pt x="284155" y="934316"/>
                </a:lnTo>
                <a:lnTo>
                  <a:pt x="230886" y="886785"/>
                </a:lnTo>
                <a:lnTo>
                  <a:pt x="201545" y="842203"/>
                </a:lnTo>
                <a:lnTo>
                  <a:pt x="172809" y="783516"/>
                </a:lnTo>
                <a:lnTo>
                  <a:pt x="158160" y="747786"/>
                </a:lnTo>
                <a:lnTo>
                  <a:pt x="143456" y="708005"/>
                </a:lnTo>
                <a:lnTo>
                  <a:pt x="128724" y="664242"/>
                </a:lnTo>
                <a:lnTo>
                  <a:pt x="113988" y="616567"/>
                </a:lnTo>
                <a:lnTo>
                  <a:pt x="99273" y="565049"/>
                </a:lnTo>
                <a:lnTo>
                  <a:pt x="84604" y="509759"/>
                </a:lnTo>
                <a:lnTo>
                  <a:pt x="69052" y="446840"/>
                </a:lnTo>
                <a:lnTo>
                  <a:pt x="54555" y="383998"/>
                </a:lnTo>
                <a:lnTo>
                  <a:pt x="41321" y="322845"/>
                </a:lnTo>
                <a:lnTo>
                  <a:pt x="29556" y="264996"/>
                </a:lnTo>
                <a:lnTo>
                  <a:pt x="19467" y="212063"/>
                </a:lnTo>
                <a:lnTo>
                  <a:pt x="11260" y="165659"/>
                </a:lnTo>
                <a:lnTo>
                  <a:pt x="5142" y="127399"/>
                </a:lnTo>
                <a:lnTo>
                  <a:pt x="0" y="81762"/>
                </a:lnTo>
                <a:lnTo>
                  <a:pt x="163477" y="81762"/>
                </a:lnTo>
                <a:lnTo>
                  <a:pt x="163477" y="79867"/>
                </a:lnTo>
                <a:lnTo>
                  <a:pt x="163382" y="78493"/>
                </a:lnTo>
                <a:lnTo>
                  <a:pt x="165566" y="95472"/>
                </a:lnTo>
                <a:lnTo>
                  <a:pt x="170646" y="127521"/>
                </a:lnTo>
                <a:lnTo>
                  <a:pt x="178531" y="172707"/>
                </a:lnTo>
                <a:lnTo>
                  <a:pt x="189057" y="228624"/>
                </a:lnTo>
                <a:lnTo>
                  <a:pt x="202076" y="292987"/>
                </a:lnTo>
                <a:lnTo>
                  <a:pt x="217441" y="363507"/>
                </a:lnTo>
                <a:lnTo>
                  <a:pt x="235007" y="437897"/>
                </a:lnTo>
                <a:lnTo>
                  <a:pt x="255742" y="517876"/>
                </a:lnTo>
                <a:lnTo>
                  <a:pt x="275088" y="585025"/>
                </a:lnTo>
                <a:lnTo>
                  <a:pt x="292918" y="640438"/>
                </a:lnTo>
                <a:lnTo>
                  <a:pt x="309106" y="685212"/>
                </a:lnTo>
                <a:lnTo>
                  <a:pt x="336049" y="747230"/>
                </a:lnTo>
                <a:lnTo>
                  <a:pt x="505888" y="747230"/>
                </a:lnTo>
                <a:lnTo>
                  <a:pt x="500711" y="767457"/>
                </a:lnTo>
                <a:lnTo>
                  <a:pt x="480365" y="829567"/>
                </a:lnTo>
                <a:lnTo>
                  <a:pt x="457888" y="876505"/>
                </a:lnTo>
                <a:lnTo>
                  <a:pt x="429284" y="913750"/>
                </a:lnTo>
                <a:lnTo>
                  <a:pt x="370228" y="947311"/>
                </a:lnTo>
                <a:lnTo>
                  <a:pt x="344103" y="950262"/>
                </a:lnTo>
                <a:close/>
              </a:path>
              <a:path w="835659" h="950595">
                <a:moveTo>
                  <a:pt x="835177" y="944576"/>
                </a:moveTo>
                <a:lnTo>
                  <a:pt x="783318" y="913750"/>
                </a:lnTo>
                <a:lnTo>
                  <a:pt x="754715" y="876505"/>
                </a:lnTo>
                <a:lnTo>
                  <a:pt x="732237" y="829567"/>
                </a:lnTo>
                <a:lnTo>
                  <a:pt x="711891" y="767457"/>
                </a:lnTo>
                <a:lnTo>
                  <a:pt x="701435" y="726602"/>
                </a:lnTo>
                <a:lnTo>
                  <a:pt x="691637" y="682472"/>
                </a:lnTo>
                <a:lnTo>
                  <a:pt x="682385" y="635837"/>
                </a:lnTo>
                <a:lnTo>
                  <a:pt x="673563" y="587465"/>
                </a:lnTo>
                <a:lnTo>
                  <a:pt x="665056" y="538125"/>
                </a:lnTo>
                <a:lnTo>
                  <a:pt x="646838" y="429479"/>
                </a:lnTo>
                <a:lnTo>
                  <a:pt x="636636" y="371169"/>
                </a:lnTo>
                <a:lnTo>
                  <a:pt x="626035" y="315444"/>
                </a:lnTo>
                <a:lnTo>
                  <a:pt x="614923" y="264093"/>
                </a:lnTo>
                <a:lnTo>
                  <a:pt x="606301" y="229938"/>
                </a:lnTo>
                <a:lnTo>
                  <a:pt x="774713" y="229938"/>
                </a:lnTo>
                <a:lnTo>
                  <a:pt x="783123" y="267826"/>
                </a:lnTo>
                <a:lnTo>
                  <a:pt x="792374" y="314454"/>
                </a:lnTo>
                <a:lnTo>
                  <a:pt x="801195" y="362823"/>
                </a:lnTo>
                <a:lnTo>
                  <a:pt x="809702" y="412168"/>
                </a:lnTo>
                <a:lnTo>
                  <a:pt x="827924" y="520830"/>
                </a:lnTo>
                <a:lnTo>
                  <a:pt x="835177" y="562285"/>
                </a:lnTo>
                <a:lnTo>
                  <a:pt x="835177" y="944576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225" y="392961"/>
            <a:ext cx="5915237" cy="76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pc="-247" dirty="0">
                <a:latin typeface="Verdana"/>
                <a:cs typeface="Verdana"/>
              </a:rPr>
              <a:t>Past</a:t>
            </a:r>
            <a:r>
              <a:rPr spc="-613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Performance</a:t>
            </a:r>
          </a:p>
        </p:txBody>
      </p:sp>
      <p:sp>
        <p:nvSpPr>
          <p:cNvPr id="3" name="object 3"/>
          <p:cNvSpPr/>
          <p:nvPr/>
        </p:nvSpPr>
        <p:spPr>
          <a:xfrm>
            <a:off x="1080623" y="222674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623" y="248709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623" y="274744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623" y="300779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0623" y="326814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0623" y="352849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0623" y="378884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4"/>
                </a:lnTo>
                <a:lnTo>
                  <a:pt x="0" y="53939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39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0623" y="404919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4"/>
                </a:lnTo>
                <a:lnTo>
                  <a:pt x="0" y="53939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39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0623" y="4309545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5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6391" y="223631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6391" y="249666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26391" y="275701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6391" y="301736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26391" y="327771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26391" y="353806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26391" y="379841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26391" y="405876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4"/>
                </a:lnTo>
                <a:lnTo>
                  <a:pt x="0" y="53939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39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26391" y="4319116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4"/>
                </a:lnTo>
                <a:lnTo>
                  <a:pt x="0" y="53939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39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2131" y="2102069"/>
            <a:ext cx="957580" cy="235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defTabSz="609630">
              <a:lnSpc>
                <a:spcPct val="116500"/>
              </a:lnSpc>
            </a:pPr>
            <a:r>
              <a:rPr sz="1467" spc="-70" dirty="0">
                <a:solidFill>
                  <a:srgbClr val="344D75"/>
                </a:solidFill>
                <a:latin typeface="Tahoma"/>
                <a:cs typeface="Tahoma"/>
              </a:rPr>
              <a:t>FTA </a:t>
            </a:r>
            <a:r>
              <a:rPr sz="1467" spc="-20" dirty="0">
                <a:solidFill>
                  <a:srgbClr val="344D75"/>
                </a:solidFill>
                <a:latin typeface="Tahoma"/>
                <a:cs typeface="Tahoma"/>
              </a:rPr>
              <a:t>APP  </a:t>
            </a:r>
            <a:r>
              <a:rPr sz="1467" spc="-80" dirty="0">
                <a:solidFill>
                  <a:srgbClr val="344D75"/>
                </a:solidFill>
                <a:latin typeface="Tahoma"/>
                <a:cs typeface="Tahoma"/>
              </a:rPr>
              <a:t>DOT </a:t>
            </a:r>
            <a:r>
              <a:rPr sz="1467" spc="-50" dirty="0">
                <a:solidFill>
                  <a:srgbClr val="344D75"/>
                </a:solidFill>
                <a:latin typeface="Tahoma"/>
                <a:cs typeface="Tahoma"/>
              </a:rPr>
              <a:t>TAP  </a:t>
            </a:r>
            <a:r>
              <a:rPr sz="1467" spc="-80" dirty="0">
                <a:solidFill>
                  <a:srgbClr val="344D75"/>
                </a:solidFill>
                <a:latin typeface="Tahoma"/>
                <a:cs typeface="Tahoma"/>
              </a:rPr>
              <a:t>DOT </a:t>
            </a:r>
            <a:r>
              <a:rPr sz="1467" spc="-50" dirty="0">
                <a:solidFill>
                  <a:srgbClr val="344D75"/>
                </a:solidFill>
                <a:latin typeface="Tahoma"/>
                <a:cs typeface="Tahoma"/>
              </a:rPr>
              <a:t>STBG  </a:t>
            </a:r>
            <a:r>
              <a:rPr sz="1467" spc="-80" dirty="0">
                <a:solidFill>
                  <a:srgbClr val="344D75"/>
                </a:solidFill>
                <a:latin typeface="Tahoma"/>
                <a:cs typeface="Tahoma"/>
              </a:rPr>
              <a:t>DOT </a:t>
            </a:r>
            <a:r>
              <a:rPr sz="1467" spc="-40" dirty="0">
                <a:solidFill>
                  <a:srgbClr val="344D75"/>
                </a:solidFill>
                <a:latin typeface="Tahoma"/>
                <a:cs typeface="Tahoma"/>
              </a:rPr>
              <a:t>RCP  </a:t>
            </a:r>
            <a:r>
              <a:rPr sz="1467" spc="-80" dirty="0">
                <a:solidFill>
                  <a:srgbClr val="344D75"/>
                </a:solidFill>
                <a:latin typeface="Tahoma"/>
                <a:cs typeface="Tahoma"/>
              </a:rPr>
              <a:t>DOT </a:t>
            </a:r>
            <a:r>
              <a:rPr sz="1467" spc="-90" dirty="0">
                <a:solidFill>
                  <a:srgbClr val="344D75"/>
                </a:solidFill>
                <a:latin typeface="Tahoma"/>
                <a:cs typeface="Tahoma"/>
              </a:rPr>
              <a:t>RAISE  </a:t>
            </a:r>
            <a:r>
              <a:rPr sz="1467" spc="-80" dirty="0">
                <a:solidFill>
                  <a:srgbClr val="344D75"/>
                </a:solidFill>
                <a:latin typeface="Tahoma"/>
                <a:cs typeface="Tahoma"/>
              </a:rPr>
              <a:t>EDA </a:t>
            </a:r>
            <a:r>
              <a:rPr sz="1467" spc="-57" dirty="0">
                <a:solidFill>
                  <a:srgbClr val="344D75"/>
                </a:solidFill>
                <a:latin typeface="Tahoma"/>
                <a:cs typeface="Tahoma"/>
              </a:rPr>
              <a:t>EAAP  </a:t>
            </a:r>
            <a:r>
              <a:rPr sz="1467" spc="-63" dirty="0">
                <a:solidFill>
                  <a:srgbClr val="344D75"/>
                </a:solidFill>
                <a:latin typeface="Tahoma"/>
                <a:cs typeface="Tahoma"/>
              </a:rPr>
              <a:t>USDA </a:t>
            </a:r>
            <a:r>
              <a:rPr sz="1467" spc="-40" dirty="0">
                <a:solidFill>
                  <a:srgbClr val="344D75"/>
                </a:solidFill>
                <a:latin typeface="Tahoma"/>
                <a:cs typeface="Tahoma"/>
              </a:rPr>
              <a:t>RBGP  </a:t>
            </a:r>
            <a:r>
              <a:rPr sz="1467" spc="-63" dirty="0">
                <a:solidFill>
                  <a:srgbClr val="344D75"/>
                </a:solidFill>
                <a:latin typeface="Tahoma"/>
                <a:cs typeface="Tahoma"/>
              </a:rPr>
              <a:t>USDA </a:t>
            </a:r>
            <a:r>
              <a:rPr sz="1467" spc="-73" dirty="0">
                <a:solidFill>
                  <a:srgbClr val="344D75"/>
                </a:solidFill>
                <a:latin typeface="Tahoma"/>
                <a:cs typeface="Tahoma"/>
              </a:rPr>
              <a:t>OM  </a:t>
            </a:r>
            <a:r>
              <a:rPr sz="1467" spc="-27" dirty="0">
                <a:solidFill>
                  <a:srgbClr val="344D75"/>
                </a:solidFill>
                <a:latin typeface="Tahoma"/>
                <a:cs typeface="Tahoma"/>
              </a:rPr>
              <a:t>DOJ</a:t>
            </a:r>
            <a:r>
              <a:rPr sz="1467" spc="-22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90" dirty="0">
                <a:solidFill>
                  <a:srgbClr val="344D75"/>
                </a:solidFill>
                <a:latin typeface="Tahoma"/>
                <a:cs typeface="Tahoma"/>
              </a:rPr>
              <a:t>CFI</a:t>
            </a:r>
            <a:endParaRPr sz="1467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6172200"/>
            <a:ext cx="5703570" cy="685800"/>
          </a:xfrm>
          <a:custGeom>
            <a:avLst/>
            <a:gdLst/>
            <a:ahLst/>
            <a:cxnLst/>
            <a:rect l="l" t="t" r="r" b="b"/>
            <a:pathLst>
              <a:path w="8555355" h="1028700">
                <a:moveTo>
                  <a:pt x="0" y="0"/>
                </a:moveTo>
                <a:lnTo>
                  <a:pt x="8555087" y="0"/>
                </a:lnTo>
                <a:lnTo>
                  <a:pt x="8555087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01593" y="5915042"/>
            <a:ext cx="3266863" cy="943187"/>
          </a:xfrm>
          <a:custGeom>
            <a:avLst/>
            <a:gdLst/>
            <a:ahLst/>
            <a:cxnLst/>
            <a:rect l="l" t="t" r="r" b="b"/>
            <a:pathLst>
              <a:path w="4900295" h="1414779">
                <a:moveTo>
                  <a:pt x="142338" y="1414435"/>
                </a:moveTo>
                <a:lnTo>
                  <a:pt x="0" y="1414435"/>
                </a:lnTo>
                <a:lnTo>
                  <a:pt x="2450150" y="0"/>
                </a:lnTo>
                <a:lnTo>
                  <a:pt x="2592523" y="82189"/>
                </a:lnTo>
                <a:lnTo>
                  <a:pt x="2450149" y="82189"/>
                </a:lnTo>
                <a:lnTo>
                  <a:pt x="142338" y="1414435"/>
                </a:lnTo>
                <a:close/>
              </a:path>
              <a:path w="4900295" h="1414779">
                <a:moveTo>
                  <a:pt x="4900303" y="1414435"/>
                </a:moveTo>
                <a:lnTo>
                  <a:pt x="4758035" y="1414435"/>
                </a:lnTo>
                <a:lnTo>
                  <a:pt x="2450149" y="82189"/>
                </a:lnTo>
                <a:lnTo>
                  <a:pt x="2592523" y="82189"/>
                </a:lnTo>
                <a:lnTo>
                  <a:pt x="4900303" y="1414435"/>
                </a:lnTo>
                <a:close/>
              </a:path>
              <a:path w="4900295" h="1414779">
                <a:moveTo>
                  <a:pt x="911153" y="1414435"/>
                </a:moveTo>
                <a:lnTo>
                  <a:pt x="768888" y="1414435"/>
                </a:lnTo>
                <a:lnTo>
                  <a:pt x="2450149" y="443161"/>
                </a:lnTo>
                <a:lnTo>
                  <a:pt x="2628054" y="545923"/>
                </a:lnTo>
                <a:lnTo>
                  <a:pt x="2414573" y="545923"/>
                </a:lnTo>
                <a:lnTo>
                  <a:pt x="911153" y="1414435"/>
                </a:lnTo>
                <a:close/>
              </a:path>
              <a:path w="4900295" h="1414779">
                <a:moveTo>
                  <a:pt x="1679940" y="1414435"/>
                </a:moveTo>
                <a:lnTo>
                  <a:pt x="1537618" y="1414435"/>
                </a:lnTo>
                <a:lnTo>
                  <a:pt x="2414573" y="908056"/>
                </a:lnTo>
                <a:lnTo>
                  <a:pt x="2414573" y="545923"/>
                </a:lnTo>
                <a:lnTo>
                  <a:pt x="2485726" y="545923"/>
                </a:lnTo>
                <a:lnTo>
                  <a:pt x="2485760" y="908056"/>
                </a:lnTo>
                <a:lnTo>
                  <a:pt x="2592444" y="969694"/>
                </a:lnTo>
                <a:lnTo>
                  <a:pt x="2450149" y="969694"/>
                </a:lnTo>
                <a:lnTo>
                  <a:pt x="1679940" y="1414435"/>
                </a:lnTo>
                <a:close/>
              </a:path>
              <a:path w="4900295" h="1414779">
                <a:moveTo>
                  <a:pt x="4131643" y="1414435"/>
                </a:moveTo>
                <a:lnTo>
                  <a:pt x="3989253" y="1414435"/>
                </a:lnTo>
                <a:lnTo>
                  <a:pt x="2485726" y="545923"/>
                </a:lnTo>
                <a:lnTo>
                  <a:pt x="2628054" y="545923"/>
                </a:lnTo>
                <a:lnTo>
                  <a:pt x="4131643" y="1414435"/>
                </a:lnTo>
                <a:close/>
              </a:path>
              <a:path w="4900295" h="1414779">
                <a:moveTo>
                  <a:pt x="3362211" y="1414435"/>
                </a:moveTo>
                <a:lnTo>
                  <a:pt x="3220835" y="1414435"/>
                </a:lnTo>
                <a:lnTo>
                  <a:pt x="2450149" y="969694"/>
                </a:lnTo>
                <a:lnTo>
                  <a:pt x="2592444" y="969694"/>
                </a:lnTo>
                <a:lnTo>
                  <a:pt x="3362211" y="1414435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80623" y="4884730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80623" y="5145080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2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9225" y="1413238"/>
            <a:ext cx="2390986" cy="388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defTabSz="609630"/>
            <a:r>
              <a:rPr sz="2267" b="1" spc="-63" dirty="0">
                <a:solidFill>
                  <a:srgbClr val="1B365C"/>
                </a:solidFill>
                <a:latin typeface="Verdana"/>
                <a:cs typeface="Verdana"/>
              </a:rPr>
              <a:t>Grant</a:t>
            </a:r>
            <a:r>
              <a:rPr sz="2267" b="1" spc="-323" dirty="0">
                <a:solidFill>
                  <a:srgbClr val="1B365C"/>
                </a:solidFill>
                <a:latin typeface="Verdana"/>
                <a:cs typeface="Verdana"/>
              </a:rPr>
              <a:t> </a:t>
            </a:r>
            <a:r>
              <a:rPr sz="2267" b="1" spc="-30" dirty="0">
                <a:solidFill>
                  <a:srgbClr val="1B365C"/>
                </a:solidFill>
                <a:latin typeface="Verdana"/>
                <a:cs typeface="Verdana"/>
              </a:rPr>
              <a:t>Portfolio</a:t>
            </a:r>
            <a:endParaRPr sz="2267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5457" marR="448756" indent="-316669" defTabSz="609630">
              <a:lnSpc>
                <a:spcPct val="116500"/>
              </a:lnSpc>
              <a:spcBef>
                <a:spcPts val="577"/>
              </a:spcBef>
            </a:pPr>
            <a:r>
              <a:rPr sz="1467" u="heavy" spc="-27" dirty="0">
                <a:solidFill>
                  <a:srgbClr val="344D75"/>
                </a:solidFill>
                <a:latin typeface="Tahoma"/>
                <a:cs typeface="Tahoma"/>
              </a:rPr>
              <a:t>Federal</a:t>
            </a:r>
            <a:r>
              <a:rPr sz="1467" u="heavy" spc="-18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u="heavy" spc="-20" dirty="0">
                <a:solidFill>
                  <a:srgbClr val="344D75"/>
                </a:solidFill>
                <a:latin typeface="Tahoma"/>
                <a:cs typeface="Tahoma"/>
              </a:rPr>
              <a:t>and</a:t>
            </a:r>
            <a:r>
              <a:rPr sz="1467" u="heavy" spc="-18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u="heavy" spc="-30" dirty="0">
                <a:solidFill>
                  <a:srgbClr val="344D75"/>
                </a:solidFill>
                <a:latin typeface="Tahoma"/>
                <a:cs typeface="Tahoma"/>
              </a:rPr>
              <a:t>State</a:t>
            </a:r>
            <a:r>
              <a:rPr sz="1467" u="heavy" spc="-18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u="heavy" spc="-37" dirty="0">
                <a:solidFill>
                  <a:srgbClr val="344D75"/>
                </a:solidFill>
                <a:latin typeface="Tahoma"/>
                <a:cs typeface="Tahoma"/>
              </a:rPr>
              <a:t>Grants  </a:t>
            </a:r>
            <a:r>
              <a:rPr sz="1467" spc="-53" dirty="0">
                <a:solidFill>
                  <a:srgbClr val="344D75"/>
                </a:solidFill>
                <a:latin typeface="Tahoma"/>
                <a:cs typeface="Tahoma"/>
              </a:rPr>
              <a:t>HUD</a:t>
            </a:r>
            <a:r>
              <a:rPr sz="1467" spc="-23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57" dirty="0">
                <a:solidFill>
                  <a:srgbClr val="344D75"/>
                </a:solidFill>
                <a:latin typeface="Tahoma"/>
                <a:cs typeface="Tahoma"/>
              </a:rPr>
              <a:t>CDBG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45457" marR="928416" defTabSz="609630">
              <a:lnSpc>
                <a:spcPct val="116500"/>
              </a:lnSpc>
            </a:pPr>
            <a:r>
              <a:rPr sz="1467" spc="-53" dirty="0">
                <a:solidFill>
                  <a:srgbClr val="344D75"/>
                </a:solidFill>
                <a:latin typeface="Tahoma"/>
                <a:cs typeface="Tahoma"/>
              </a:rPr>
              <a:t>HUD</a:t>
            </a:r>
            <a:r>
              <a:rPr sz="1467" spc="-22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70" dirty="0">
                <a:solidFill>
                  <a:srgbClr val="344D75"/>
                </a:solidFill>
                <a:latin typeface="Tahoma"/>
                <a:cs typeface="Tahoma"/>
              </a:rPr>
              <a:t>CDBG-DR  </a:t>
            </a:r>
            <a:r>
              <a:rPr sz="1467" spc="-53" dirty="0">
                <a:solidFill>
                  <a:srgbClr val="344D75"/>
                </a:solidFill>
                <a:latin typeface="Tahoma"/>
                <a:cs typeface="Tahoma"/>
              </a:rPr>
              <a:t>HUD</a:t>
            </a:r>
            <a:r>
              <a:rPr sz="1467" spc="-203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70" dirty="0">
                <a:solidFill>
                  <a:srgbClr val="344D75"/>
                </a:solidFill>
                <a:latin typeface="Tahoma"/>
                <a:cs typeface="Tahoma"/>
              </a:rPr>
              <a:t>CDBG-CV  </a:t>
            </a:r>
            <a:r>
              <a:rPr sz="1467" spc="-53" dirty="0">
                <a:solidFill>
                  <a:srgbClr val="344D75"/>
                </a:solidFill>
                <a:latin typeface="Tahoma"/>
                <a:cs typeface="Tahoma"/>
              </a:rPr>
              <a:t>HUD </a:t>
            </a:r>
            <a:r>
              <a:rPr sz="1467" spc="-60" dirty="0">
                <a:solidFill>
                  <a:srgbClr val="344D75"/>
                </a:solidFill>
                <a:latin typeface="Tahoma"/>
                <a:cs typeface="Tahoma"/>
              </a:rPr>
              <a:t>ESG  </a:t>
            </a:r>
            <a:r>
              <a:rPr sz="1467" spc="-67" dirty="0">
                <a:solidFill>
                  <a:srgbClr val="344D75"/>
                </a:solidFill>
                <a:latin typeface="Tahoma"/>
                <a:cs typeface="Tahoma"/>
              </a:rPr>
              <a:t>FEMA </a:t>
            </a:r>
            <a:r>
              <a:rPr sz="1467" spc="-37" dirty="0">
                <a:solidFill>
                  <a:srgbClr val="344D75"/>
                </a:solidFill>
                <a:latin typeface="Tahoma"/>
                <a:cs typeface="Tahoma"/>
              </a:rPr>
              <a:t>PA  </a:t>
            </a:r>
            <a:r>
              <a:rPr sz="1467" spc="-67" dirty="0">
                <a:solidFill>
                  <a:srgbClr val="344D75"/>
                </a:solidFill>
                <a:latin typeface="Tahoma"/>
                <a:cs typeface="Tahoma"/>
              </a:rPr>
              <a:t>FEMA </a:t>
            </a:r>
            <a:r>
              <a:rPr sz="1467" spc="-80" dirty="0">
                <a:solidFill>
                  <a:srgbClr val="344D75"/>
                </a:solidFill>
                <a:latin typeface="Tahoma"/>
                <a:cs typeface="Tahoma"/>
              </a:rPr>
              <a:t>BRIC  </a:t>
            </a:r>
            <a:r>
              <a:rPr sz="1467" spc="-63" dirty="0">
                <a:solidFill>
                  <a:srgbClr val="344D75"/>
                </a:solidFill>
                <a:latin typeface="Tahoma"/>
                <a:cs typeface="Tahoma"/>
              </a:rPr>
              <a:t>HRSA</a:t>
            </a:r>
            <a:r>
              <a:rPr sz="1467" spc="-23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57" dirty="0">
                <a:solidFill>
                  <a:srgbClr val="344D75"/>
                </a:solidFill>
                <a:latin typeface="Tahoma"/>
                <a:cs typeface="Tahoma"/>
              </a:rPr>
              <a:t>RHCSO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45457" marR="515222" defTabSz="609630">
              <a:lnSpc>
                <a:spcPct val="116500"/>
              </a:lnSpc>
            </a:pPr>
            <a:r>
              <a:rPr sz="1467" spc="-90" dirty="0">
                <a:solidFill>
                  <a:srgbClr val="344D75"/>
                </a:solidFill>
                <a:latin typeface="Tahoma"/>
                <a:cs typeface="Tahoma"/>
              </a:rPr>
              <a:t>A</a:t>
            </a:r>
            <a:r>
              <a:rPr sz="1467" spc="-87" dirty="0">
                <a:solidFill>
                  <a:srgbClr val="344D75"/>
                </a:solidFill>
                <a:latin typeface="Tahoma"/>
                <a:cs typeface="Tahoma"/>
              </a:rPr>
              <a:t>R</a:t>
            </a:r>
            <a:r>
              <a:rPr sz="1467" spc="13" dirty="0">
                <a:solidFill>
                  <a:srgbClr val="344D75"/>
                </a:solidFill>
                <a:latin typeface="Tahoma"/>
                <a:cs typeface="Tahoma"/>
              </a:rPr>
              <a:t>P</a:t>
            </a:r>
            <a:r>
              <a:rPr sz="1467" spc="-90" dirty="0">
                <a:solidFill>
                  <a:srgbClr val="344D75"/>
                </a:solidFill>
                <a:latin typeface="Tahoma"/>
                <a:cs typeface="Tahoma"/>
              </a:rPr>
              <a:t>A</a:t>
            </a:r>
            <a:r>
              <a:rPr sz="1467" spc="-47" dirty="0">
                <a:solidFill>
                  <a:srgbClr val="344D75"/>
                </a:solidFill>
                <a:latin typeface="Tahoma"/>
                <a:cs typeface="Tahoma"/>
              </a:rPr>
              <a:t>/C</a:t>
            </a:r>
            <a:r>
              <a:rPr sz="1467" spc="-90" dirty="0">
                <a:solidFill>
                  <a:srgbClr val="344D75"/>
                </a:solidFill>
                <a:latin typeface="Tahoma"/>
                <a:cs typeface="Tahoma"/>
              </a:rPr>
              <a:t>A</a:t>
            </a:r>
            <a:r>
              <a:rPr sz="1467" spc="-87" dirty="0">
                <a:solidFill>
                  <a:srgbClr val="344D75"/>
                </a:solidFill>
                <a:latin typeface="Tahoma"/>
                <a:cs typeface="Tahoma"/>
              </a:rPr>
              <a:t>R</a:t>
            </a:r>
            <a:r>
              <a:rPr sz="1467" spc="-57" dirty="0">
                <a:solidFill>
                  <a:srgbClr val="344D75"/>
                </a:solidFill>
                <a:latin typeface="Tahoma"/>
                <a:cs typeface="Tahoma"/>
              </a:rPr>
              <a:t>E</a:t>
            </a:r>
            <a:r>
              <a:rPr sz="1467" spc="-40" dirty="0">
                <a:solidFill>
                  <a:srgbClr val="344D75"/>
                </a:solidFill>
                <a:latin typeface="Tahoma"/>
                <a:cs typeface="Tahoma"/>
              </a:rPr>
              <a:t>S</a:t>
            </a:r>
            <a:r>
              <a:rPr sz="1467" spc="-47" dirty="0">
                <a:solidFill>
                  <a:srgbClr val="344D75"/>
                </a:solidFill>
                <a:latin typeface="Tahoma"/>
                <a:cs typeface="Tahoma"/>
              </a:rPr>
              <a:t>/</a:t>
            </a:r>
            <a:r>
              <a:rPr sz="1467" spc="-40" dirty="0">
                <a:solidFill>
                  <a:srgbClr val="344D75"/>
                </a:solidFill>
                <a:latin typeface="Tahoma"/>
                <a:cs typeface="Tahoma"/>
              </a:rPr>
              <a:t>S</a:t>
            </a:r>
            <a:r>
              <a:rPr sz="1467" spc="-27" dirty="0">
                <a:solidFill>
                  <a:srgbClr val="344D75"/>
                </a:solidFill>
                <a:latin typeface="Tahoma"/>
                <a:cs typeface="Tahoma"/>
              </a:rPr>
              <a:t>L</a:t>
            </a:r>
            <a:r>
              <a:rPr sz="1467" spc="-47" dirty="0">
                <a:solidFill>
                  <a:srgbClr val="344D75"/>
                </a:solidFill>
                <a:latin typeface="Tahoma"/>
                <a:cs typeface="Tahoma"/>
              </a:rPr>
              <a:t>F</a:t>
            </a:r>
            <a:r>
              <a:rPr sz="1467" spc="-87" dirty="0">
                <a:solidFill>
                  <a:srgbClr val="344D75"/>
                </a:solidFill>
                <a:latin typeface="Tahoma"/>
                <a:cs typeface="Tahoma"/>
              </a:rPr>
              <a:t>R</a:t>
            </a:r>
            <a:r>
              <a:rPr sz="1467" spc="-37" dirty="0">
                <a:solidFill>
                  <a:srgbClr val="344D75"/>
                </a:solidFill>
                <a:latin typeface="Tahoma"/>
                <a:cs typeface="Tahoma"/>
              </a:rPr>
              <a:t>F  </a:t>
            </a:r>
            <a:r>
              <a:rPr sz="1467" spc="-43" dirty="0">
                <a:solidFill>
                  <a:srgbClr val="344D75"/>
                </a:solidFill>
                <a:latin typeface="Tahoma"/>
                <a:cs typeface="Tahoma"/>
              </a:rPr>
              <a:t>EPA</a:t>
            </a:r>
            <a:r>
              <a:rPr sz="1467" spc="-22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07" dirty="0">
                <a:solidFill>
                  <a:srgbClr val="344D75"/>
                </a:solidFill>
                <a:latin typeface="Tahoma"/>
                <a:cs typeface="Tahoma"/>
              </a:rPr>
              <a:t>SWIFR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788" defTabSz="609630">
              <a:spcBef>
                <a:spcPts val="717"/>
              </a:spcBef>
            </a:pPr>
            <a:r>
              <a:rPr sz="1467" u="heavy" spc="-27" dirty="0">
                <a:solidFill>
                  <a:srgbClr val="344D75"/>
                </a:solidFill>
                <a:latin typeface="Tahoma"/>
                <a:cs typeface="Tahoma"/>
              </a:rPr>
              <a:t>Private-sector</a:t>
            </a:r>
            <a:r>
              <a:rPr sz="1467" u="heavy" spc="-223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u="heavy" spc="-37" dirty="0">
                <a:solidFill>
                  <a:srgbClr val="344D75"/>
                </a:solidFill>
                <a:latin typeface="Tahoma"/>
                <a:cs typeface="Tahoma"/>
              </a:rPr>
              <a:t>Grants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45457" marR="3387" defTabSz="609630">
              <a:lnSpc>
                <a:spcPct val="116500"/>
              </a:lnSpc>
            </a:pPr>
            <a:r>
              <a:rPr sz="1467" spc="-37" dirty="0">
                <a:solidFill>
                  <a:srgbClr val="344D75"/>
                </a:solidFill>
                <a:latin typeface="Tahoma"/>
                <a:cs typeface="Tahoma"/>
              </a:rPr>
              <a:t>Walton </a:t>
            </a:r>
            <a:r>
              <a:rPr sz="1467" spc="-20" dirty="0">
                <a:solidFill>
                  <a:srgbClr val="344D75"/>
                </a:solidFill>
                <a:latin typeface="Tahoma"/>
                <a:cs typeface="Tahoma"/>
              </a:rPr>
              <a:t>Family</a:t>
            </a:r>
            <a:r>
              <a:rPr sz="1467" spc="-33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7" dirty="0">
                <a:solidFill>
                  <a:srgbClr val="344D75"/>
                </a:solidFill>
                <a:latin typeface="Tahoma"/>
                <a:cs typeface="Tahoma"/>
              </a:rPr>
              <a:t>Foundation  </a:t>
            </a:r>
            <a:r>
              <a:rPr sz="1467" spc="-13" dirty="0">
                <a:solidFill>
                  <a:srgbClr val="344D75"/>
                </a:solidFill>
                <a:latin typeface="Tahoma"/>
                <a:cs typeface="Tahoma"/>
              </a:rPr>
              <a:t>Blue</a:t>
            </a:r>
            <a:r>
              <a:rPr sz="1467" spc="-18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344D75"/>
                </a:solidFill>
                <a:latin typeface="Tahoma"/>
                <a:cs typeface="Tahoma"/>
              </a:rPr>
              <a:t>and</a:t>
            </a:r>
            <a:r>
              <a:rPr sz="1467" spc="-18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63" dirty="0">
                <a:solidFill>
                  <a:srgbClr val="344D75"/>
                </a:solidFill>
                <a:latin typeface="Tahoma"/>
                <a:cs typeface="Tahoma"/>
              </a:rPr>
              <a:t>You</a:t>
            </a:r>
            <a:r>
              <a:rPr sz="1467" spc="-18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7" dirty="0">
                <a:solidFill>
                  <a:srgbClr val="344D75"/>
                </a:solidFill>
                <a:latin typeface="Tahoma"/>
                <a:cs typeface="Tahoma"/>
              </a:rPr>
              <a:t>Foundation</a:t>
            </a:r>
            <a:endParaRPr sz="1467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80623" y="5405430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80623" y="5665780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80623" y="5926130"/>
            <a:ext cx="63500" cy="6350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53940" y="95249"/>
                </a:moveTo>
                <a:lnTo>
                  <a:pt x="41309" y="95249"/>
                </a:lnTo>
                <a:lnTo>
                  <a:pt x="35234" y="94041"/>
                </a:lnTo>
                <a:lnTo>
                  <a:pt x="1208" y="60015"/>
                </a:lnTo>
                <a:lnTo>
                  <a:pt x="0" y="53940"/>
                </a:lnTo>
                <a:lnTo>
                  <a:pt x="0" y="41309"/>
                </a:lnTo>
                <a:lnTo>
                  <a:pt x="23564" y="6041"/>
                </a:lnTo>
                <a:lnTo>
                  <a:pt x="41309" y="0"/>
                </a:lnTo>
                <a:lnTo>
                  <a:pt x="53940" y="0"/>
                </a:lnTo>
                <a:lnTo>
                  <a:pt x="89207" y="23564"/>
                </a:lnTo>
                <a:lnTo>
                  <a:pt x="95249" y="41309"/>
                </a:lnTo>
                <a:lnTo>
                  <a:pt x="95249" y="53940"/>
                </a:lnTo>
                <a:lnTo>
                  <a:pt x="71684" y="89207"/>
                </a:lnTo>
                <a:lnTo>
                  <a:pt x="53940" y="95249"/>
                </a:lnTo>
                <a:close/>
              </a:path>
            </a:pathLst>
          </a:custGeom>
          <a:solidFill>
            <a:srgbClr val="344D75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36364" y="5271182"/>
            <a:ext cx="2509943" cy="792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 defTabSz="609630">
              <a:lnSpc>
                <a:spcPct val="116500"/>
              </a:lnSpc>
            </a:pPr>
            <a:r>
              <a:rPr sz="1467" spc="-10" dirty="0">
                <a:solidFill>
                  <a:srgbClr val="344D75"/>
                </a:solidFill>
                <a:latin typeface="Tahoma"/>
                <a:cs typeface="Tahoma"/>
              </a:rPr>
              <a:t>Pat</a:t>
            </a:r>
            <a:r>
              <a:rPr sz="1467" spc="-17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10" dirty="0">
                <a:solidFill>
                  <a:srgbClr val="344D75"/>
                </a:solidFill>
                <a:latin typeface="Tahoma"/>
                <a:cs typeface="Tahoma"/>
              </a:rPr>
              <a:t>&amp;</a:t>
            </a:r>
            <a:r>
              <a:rPr sz="1467" spc="-17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23" dirty="0">
                <a:solidFill>
                  <a:srgbClr val="344D75"/>
                </a:solidFill>
                <a:latin typeface="Tahoma"/>
                <a:cs typeface="Tahoma"/>
              </a:rPr>
              <a:t>Willard</a:t>
            </a:r>
            <a:r>
              <a:rPr sz="1467" spc="-17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344D75"/>
                </a:solidFill>
                <a:latin typeface="Tahoma"/>
                <a:cs typeface="Tahoma"/>
              </a:rPr>
              <a:t>Walker</a:t>
            </a:r>
            <a:r>
              <a:rPr sz="1467" spc="-17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7" dirty="0">
                <a:solidFill>
                  <a:srgbClr val="344D75"/>
                </a:solidFill>
                <a:latin typeface="Tahoma"/>
                <a:cs typeface="Tahoma"/>
              </a:rPr>
              <a:t>Foundation  </a:t>
            </a:r>
            <a:r>
              <a:rPr sz="1467" spc="-43" dirty="0">
                <a:solidFill>
                  <a:srgbClr val="344D75"/>
                </a:solidFill>
                <a:latin typeface="Tahoma"/>
                <a:cs typeface="Tahoma"/>
              </a:rPr>
              <a:t>Tyson</a:t>
            </a:r>
            <a:r>
              <a:rPr sz="1467" spc="-200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7" dirty="0">
                <a:solidFill>
                  <a:srgbClr val="344D75"/>
                </a:solidFill>
                <a:latin typeface="Tahoma"/>
                <a:cs typeface="Tahoma"/>
              </a:rPr>
              <a:t>Foundation</a:t>
            </a:r>
            <a:endParaRPr sz="1467">
              <a:solidFill>
                <a:prstClr val="black"/>
              </a:solidFill>
              <a:latin typeface="Tahoma"/>
              <a:cs typeface="Tahoma"/>
            </a:endParaRPr>
          </a:p>
          <a:p>
            <a:pPr marL="8467" defTabSz="609630">
              <a:spcBef>
                <a:spcPts val="289"/>
              </a:spcBef>
            </a:pPr>
            <a:r>
              <a:rPr sz="1467" spc="-37" dirty="0">
                <a:solidFill>
                  <a:srgbClr val="344D75"/>
                </a:solidFill>
                <a:latin typeface="Tahoma"/>
                <a:cs typeface="Tahoma"/>
              </a:rPr>
              <a:t>Hearst</a:t>
            </a:r>
            <a:r>
              <a:rPr sz="1467" spc="97" dirty="0">
                <a:solidFill>
                  <a:srgbClr val="344D75"/>
                </a:solidFill>
                <a:latin typeface="Tahoma"/>
                <a:cs typeface="Tahoma"/>
              </a:rPr>
              <a:t> </a:t>
            </a:r>
            <a:r>
              <a:rPr sz="1467" spc="-17" dirty="0">
                <a:solidFill>
                  <a:srgbClr val="344D75"/>
                </a:solidFill>
                <a:latin typeface="Tahoma"/>
                <a:cs typeface="Tahoma"/>
              </a:rPr>
              <a:t>Foundation</a:t>
            </a:r>
            <a:endParaRPr sz="1467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614751" y="4620622"/>
            <a:ext cx="577427" cy="632037"/>
          </a:xfrm>
          <a:custGeom>
            <a:avLst/>
            <a:gdLst/>
            <a:ahLst/>
            <a:cxnLst/>
            <a:rect l="l" t="t" r="r" b="b"/>
            <a:pathLst>
              <a:path w="866140" h="948054">
                <a:moveTo>
                  <a:pt x="505888" y="747182"/>
                </a:moveTo>
                <a:lnTo>
                  <a:pt x="336049" y="747182"/>
                </a:lnTo>
                <a:lnTo>
                  <a:pt x="339865" y="734745"/>
                </a:lnTo>
                <a:lnTo>
                  <a:pt x="343943" y="720397"/>
                </a:lnTo>
                <a:lnTo>
                  <a:pt x="363741" y="634818"/>
                </a:lnTo>
                <a:lnTo>
                  <a:pt x="374343" y="579092"/>
                </a:lnTo>
                <a:lnTo>
                  <a:pt x="384544" y="520782"/>
                </a:lnTo>
                <a:lnTo>
                  <a:pt x="402763" y="412121"/>
                </a:lnTo>
                <a:lnTo>
                  <a:pt x="411269" y="362775"/>
                </a:lnTo>
                <a:lnTo>
                  <a:pt x="420091" y="314407"/>
                </a:lnTo>
                <a:lnTo>
                  <a:pt x="429344" y="267779"/>
                </a:lnTo>
                <a:lnTo>
                  <a:pt x="439141" y="223657"/>
                </a:lnTo>
                <a:lnTo>
                  <a:pt x="449597" y="182804"/>
                </a:lnTo>
                <a:lnTo>
                  <a:pt x="469943" y="120695"/>
                </a:lnTo>
                <a:lnTo>
                  <a:pt x="492421" y="73756"/>
                </a:lnTo>
                <a:lnTo>
                  <a:pt x="521025" y="36511"/>
                </a:lnTo>
                <a:lnTo>
                  <a:pt x="580080" y="2951"/>
                </a:lnTo>
                <a:lnTo>
                  <a:pt x="606206" y="0"/>
                </a:lnTo>
                <a:lnTo>
                  <a:pt x="632332" y="2951"/>
                </a:lnTo>
                <a:lnTo>
                  <a:pt x="691387" y="36511"/>
                </a:lnTo>
                <a:lnTo>
                  <a:pt x="719991" y="73756"/>
                </a:lnTo>
                <a:lnTo>
                  <a:pt x="742469" y="120695"/>
                </a:lnTo>
                <a:lnTo>
                  <a:pt x="762815" y="182804"/>
                </a:lnTo>
                <a:lnTo>
                  <a:pt x="773271" y="223660"/>
                </a:lnTo>
                <a:lnTo>
                  <a:pt x="774654" y="229891"/>
                </a:lnTo>
                <a:lnTo>
                  <a:pt x="606301" y="229891"/>
                </a:lnTo>
                <a:lnTo>
                  <a:pt x="604214" y="237692"/>
                </a:lnTo>
                <a:lnTo>
                  <a:pt x="586567" y="315396"/>
                </a:lnTo>
                <a:lnTo>
                  <a:pt x="575965" y="371122"/>
                </a:lnTo>
                <a:lnTo>
                  <a:pt x="565764" y="429432"/>
                </a:lnTo>
                <a:lnTo>
                  <a:pt x="547545" y="538094"/>
                </a:lnTo>
                <a:lnTo>
                  <a:pt x="539039" y="587439"/>
                </a:lnTo>
                <a:lnTo>
                  <a:pt x="530217" y="635807"/>
                </a:lnTo>
                <a:lnTo>
                  <a:pt x="520964" y="682435"/>
                </a:lnTo>
                <a:lnTo>
                  <a:pt x="511167" y="726557"/>
                </a:lnTo>
                <a:lnTo>
                  <a:pt x="505888" y="747182"/>
                </a:lnTo>
                <a:close/>
              </a:path>
              <a:path w="866140" h="948054">
                <a:moveTo>
                  <a:pt x="364725" y="947885"/>
                </a:moveTo>
                <a:lnTo>
                  <a:pt x="326171" y="947885"/>
                </a:lnTo>
                <a:lnTo>
                  <a:pt x="313342" y="946218"/>
                </a:lnTo>
                <a:lnTo>
                  <a:pt x="256636" y="914422"/>
                </a:lnTo>
                <a:lnTo>
                  <a:pt x="216089" y="866119"/>
                </a:lnTo>
                <a:lnTo>
                  <a:pt x="187152" y="814666"/>
                </a:lnTo>
                <a:lnTo>
                  <a:pt x="158159" y="747739"/>
                </a:lnTo>
                <a:lnTo>
                  <a:pt x="143456" y="707958"/>
                </a:lnTo>
                <a:lnTo>
                  <a:pt x="128724" y="664194"/>
                </a:lnTo>
                <a:lnTo>
                  <a:pt x="113988" y="616519"/>
                </a:lnTo>
                <a:lnTo>
                  <a:pt x="99273" y="565002"/>
                </a:lnTo>
                <a:lnTo>
                  <a:pt x="84604" y="509712"/>
                </a:lnTo>
                <a:lnTo>
                  <a:pt x="69039" y="446793"/>
                </a:lnTo>
                <a:lnTo>
                  <a:pt x="54536" y="383950"/>
                </a:lnTo>
                <a:lnTo>
                  <a:pt x="41300" y="322798"/>
                </a:lnTo>
                <a:lnTo>
                  <a:pt x="29536" y="264948"/>
                </a:lnTo>
                <a:lnTo>
                  <a:pt x="19451" y="212015"/>
                </a:lnTo>
                <a:lnTo>
                  <a:pt x="11249" y="165612"/>
                </a:lnTo>
                <a:lnTo>
                  <a:pt x="5136" y="127352"/>
                </a:lnTo>
                <a:lnTo>
                  <a:pt x="0" y="81720"/>
                </a:lnTo>
                <a:lnTo>
                  <a:pt x="163476" y="81714"/>
                </a:lnTo>
                <a:lnTo>
                  <a:pt x="163476" y="79820"/>
                </a:lnTo>
                <a:lnTo>
                  <a:pt x="163382" y="78446"/>
                </a:lnTo>
                <a:lnTo>
                  <a:pt x="165566" y="95425"/>
                </a:lnTo>
                <a:lnTo>
                  <a:pt x="170646" y="127474"/>
                </a:lnTo>
                <a:lnTo>
                  <a:pt x="178531" y="172659"/>
                </a:lnTo>
                <a:lnTo>
                  <a:pt x="189057" y="228577"/>
                </a:lnTo>
                <a:lnTo>
                  <a:pt x="202075" y="292939"/>
                </a:lnTo>
                <a:lnTo>
                  <a:pt x="217441" y="363459"/>
                </a:lnTo>
                <a:lnTo>
                  <a:pt x="235007" y="437850"/>
                </a:lnTo>
                <a:lnTo>
                  <a:pt x="255742" y="517829"/>
                </a:lnTo>
                <a:lnTo>
                  <a:pt x="275088" y="584977"/>
                </a:lnTo>
                <a:lnTo>
                  <a:pt x="292918" y="640390"/>
                </a:lnTo>
                <a:lnTo>
                  <a:pt x="309105" y="685165"/>
                </a:lnTo>
                <a:lnTo>
                  <a:pt x="336049" y="747182"/>
                </a:lnTo>
                <a:lnTo>
                  <a:pt x="505888" y="747182"/>
                </a:lnTo>
                <a:lnTo>
                  <a:pt x="500711" y="767410"/>
                </a:lnTo>
                <a:lnTo>
                  <a:pt x="480365" y="829519"/>
                </a:lnTo>
                <a:lnTo>
                  <a:pt x="457887" y="876458"/>
                </a:lnTo>
                <a:lnTo>
                  <a:pt x="429283" y="913703"/>
                </a:lnTo>
                <a:lnTo>
                  <a:pt x="370228" y="947264"/>
                </a:lnTo>
                <a:lnTo>
                  <a:pt x="364725" y="947885"/>
                </a:lnTo>
                <a:close/>
              </a:path>
              <a:path w="866140" h="948054">
                <a:moveTo>
                  <a:pt x="865873" y="947885"/>
                </a:moveTo>
                <a:lnTo>
                  <a:pt x="847876" y="947885"/>
                </a:lnTo>
                <a:lnTo>
                  <a:pt x="842373" y="947264"/>
                </a:lnTo>
                <a:lnTo>
                  <a:pt x="783318" y="913703"/>
                </a:lnTo>
                <a:lnTo>
                  <a:pt x="754714" y="876458"/>
                </a:lnTo>
                <a:lnTo>
                  <a:pt x="732237" y="829519"/>
                </a:lnTo>
                <a:lnTo>
                  <a:pt x="711891" y="767410"/>
                </a:lnTo>
                <a:lnTo>
                  <a:pt x="701434" y="726554"/>
                </a:lnTo>
                <a:lnTo>
                  <a:pt x="691637" y="682425"/>
                </a:lnTo>
                <a:lnTo>
                  <a:pt x="682384" y="635790"/>
                </a:lnTo>
                <a:lnTo>
                  <a:pt x="673562" y="587418"/>
                </a:lnTo>
                <a:lnTo>
                  <a:pt x="665056" y="538077"/>
                </a:lnTo>
                <a:lnTo>
                  <a:pt x="646838" y="429432"/>
                </a:lnTo>
                <a:lnTo>
                  <a:pt x="636636" y="371122"/>
                </a:lnTo>
                <a:lnTo>
                  <a:pt x="626034" y="315396"/>
                </a:lnTo>
                <a:lnTo>
                  <a:pt x="614922" y="264046"/>
                </a:lnTo>
                <a:lnTo>
                  <a:pt x="606301" y="229891"/>
                </a:lnTo>
                <a:lnTo>
                  <a:pt x="774654" y="229891"/>
                </a:lnTo>
                <a:lnTo>
                  <a:pt x="783068" y="267790"/>
                </a:lnTo>
                <a:lnTo>
                  <a:pt x="792321" y="314425"/>
                </a:lnTo>
                <a:lnTo>
                  <a:pt x="801143" y="362797"/>
                </a:lnTo>
                <a:lnTo>
                  <a:pt x="809649" y="412137"/>
                </a:lnTo>
                <a:lnTo>
                  <a:pt x="827867" y="520782"/>
                </a:lnTo>
                <a:lnTo>
                  <a:pt x="838069" y="579092"/>
                </a:lnTo>
                <a:lnTo>
                  <a:pt x="848671" y="634818"/>
                </a:lnTo>
                <a:lnTo>
                  <a:pt x="859783" y="686169"/>
                </a:lnTo>
                <a:lnTo>
                  <a:pt x="865873" y="710794"/>
                </a:lnTo>
                <a:lnTo>
                  <a:pt x="865873" y="947885"/>
                </a:lnTo>
                <a:close/>
              </a:path>
            </a:pathLst>
          </a:custGeom>
          <a:solidFill>
            <a:srgbClr val="1B365C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635215" y="4522501"/>
            <a:ext cx="557107" cy="633729"/>
          </a:xfrm>
          <a:custGeom>
            <a:avLst/>
            <a:gdLst/>
            <a:ahLst/>
            <a:cxnLst/>
            <a:rect l="l" t="t" r="r" b="b"/>
            <a:pathLst>
              <a:path w="835659" h="950595">
                <a:moveTo>
                  <a:pt x="505888" y="747230"/>
                </a:moveTo>
                <a:lnTo>
                  <a:pt x="336049" y="747230"/>
                </a:lnTo>
                <a:lnTo>
                  <a:pt x="339866" y="734792"/>
                </a:lnTo>
                <a:lnTo>
                  <a:pt x="343944" y="720444"/>
                </a:lnTo>
                <a:lnTo>
                  <a:pt x="363742" y="634865"/>
                </a:lnTo>
                <a:lnTo>
                  <a:pt x="374343" y="579140"/>
                </a:lnTo>
                <a:lnTo>
                  <a:pt x="384553" y="520782"/>
                </a:lnTo>
                <a:lnTo>
                  <a:pt x="402768" y="412137"/>
                </a:lnTo>
                <a:lnTo>
                  <a:pt x="411274" y="362797"/>
                </a:lnTo>
                <a:lnTo>
                  <a:pt x="420097" y="314425"/>
                </a:lnTo>
                <a:lnTo>
                  <a:pt x="429352" y="267790"/>
                </a:lnTo>
                <a:lnTo>
                  <a:pt x="439153" y="223660"/>
                </a:lnTo>
                <a:lnTo>
                  <a:pt x="449612" y="182804"/>
                </a:lnTo>
                <a:lnTo>
                  <a:pt x="469964" y="120695"/>
                </a:lnTo>
                <a:lnTo>
                  <a:pt x="492421" y="73804"/>
                </a:lnTo>
                <a:lnTo>
                  <a:pt x="521053" y="36531"/>
                </a:lnTo>
                <a:lnTo>
                  <a:pt x="580134" y="2951"/>
                </a:lnTo>
                <a:lnTo>
                  <a:pt x="606254" y="0"/>
                </a:lnTo>
                <a:lnTo>
                  <a:pt x="632382" y="2951"/>
                </a:lnTo>
                <a:lnTo>
                  <a:pt x="691435" y="36511"/>
                </a:lnTo>
                <a:lnTo>
                  <a:pt x="720039" y="73756"/>
                </a:lnTo>
                <a:lnTo>
                  <a:pt x="742533" y="120742"/>
                </a:lnTo>
                <a:lnTo>
                  <a:pt x="762874" y="182852"/>
                </a:lnTo>
                <a:lnTo>
                  <a:pt x="773329" y="223704"/>
                </a:lnTo>
                <a:lnTo>
                  <a:pt x="774713" y="229938"/>
                </a:lnTo>
                <a:lnTo>
                  <a:pt x="606301" y="229938"/>
                </a:lnTo>
                <a:lnTo>
                  <a:pt x="604215" y="237740"/>
                </a:lnTo>
                <a:lnTo>
                  <a:pt x="586567" y="315444"/>
                </a:lnTo>
                <a:lnTo>
                  <a:pt x="575966" y="371169"/>
                </a:lnTo>
                <a:lnTo>
                  <a:pt x="565764" y="429479"/>
                </a:lnTo>
                <a:lnTo>
                  <a:pt x="547546" y="538141"/>
                </a:lnTo>
                <a:lnTo>
                  <a:pt x="539039" y="587486"/>
                </a:lnTo>
                <a:lnTo>
                  <a:pt x="530217" y="635855"/>
                </a:lnTo>
                <a:lnTo>
                  <a:pt x="520965" y="682482"/>
                </a:lnTo>
                <a:lnTo>
                  <a:pt x="511168" y="726605"/>
                </a:lnTo>
                <a:lnTo>
                  <a:pt x="505888" y="747230"/>
                </a:lnTo>
                <a:close/>
              </a:path>
              <a:path w="835659" h="950595">
                <a:moveTo>
                  <a:pt x="344103" y="950262"/>
                </a:moveTo>
                <a:lnTo>
                  <a:pt x="284155" y="934316"/>
                </a:lnTo>
                <a:lnTo>
                  <a:pt x="230886" y="886785"/>
                </a:lnTo>
                <a:lnTo>
                  <a:pt x="201545" y="842203"/>
                </a:lnTo>
                <a:lnTo>
                  <a:pt x="172809" y="783516"/>
                </a:lnTo>
                <a:lnTo>
                  <a:pt x="158160" y="747786"/>
                </a:lnTo>
                <a:lnTo>
                  <a:pt x="143456" y="708005"/>
                </a:lnTo>
                <a:lnTo>
                  <a:pt x="128724" y="664242"/>
                </a:lnTo>
                <a:lnTo>
                  <a:pt x="113988" y="616567"/>
                </a:lnTo>
                <a:lnTo>
                  <a:pt x="99273" y="565049"/>
                </a:lnTo>
                <a:lnTo>
                  <a:pt x="84604" y="509759"/>
                </a:lnTo>
                <a:lnTo>
                  <a:pt x="69052" y="446840"/>
                </a:lnTo>
                <a:lnTo>
                  <a:pt x="54555" y="383998"/>
                </a:lnTo>
                <a:lnTo>
                  <a:pt x="41321" y="322845"/>
                </a:lnTo>
                <a:lnTo>
                  <a:pt x="29556" y="264996"/>
                </a:lnTo>
                <a:lnTo>
                  <a:pt x="19467" y="212063"/>
                </a:lnTo>
                <a:lnTo>
                  <a:pt x="11260" y="165659"/>
                </a:lnTo>
                <a:lnTo>
                  <a:pt x="5142" y="127399"/>
                </a:lnTo>
                <a:lnTo>
                  <a:pt x="0" y="81762"/>
                </a:lnTo>
                <a:lnTo>
                  <a:pt x="163477" y="81762"/>
                </a:lnTo>
                <a:lnTo>
                  <a:pt x="163477" y="79867"/>
                </a:lnTo>
                <a:lnTo>
                  <a:pt x="163382" y="78493"/>
                </a:lnTo>
                <a:lnTo>
                  <a:pt x="165566" y="95472"/>
                </a:lnTo>
                <a:lnTo>
                  <a:pt x="170646" y="127521"/>
                </a:lnTo>
                <a:lnTo>
                  <a:pt x="178531" y="172707"/>
                </a:lnTo>
                <a:lnTo>
                  <a:pt x="189057" y="228624"/>
                </a:lnTo>
                <a:lnTo>
                  <a:pt x="202076" y="292987"/>
                </a:lnTo>
                <a:lnTo>
                  <a:pt x="217441" y="363507"/>
                </a:lnTo>
                <a:lnTo>
                  <a:pt x="235007" y="437897"/>
                </a:lnTo>
                <a:lnTo>
                  <a:pt x="255742" y="517876"/>
                </a:lnTo>
                <a:lnTo>
                  <a:pt x="275088" y="585025"/>
                </a:lnTo>
                <a:lnTo>
                  <a:pt x="292918" y="640438"/>
                </a:lnTo>
                <a:lnTo>
                  <a:pt x="309106" y="685212"/>
                </a:lnTo>
                <a:lnTo>
                  <a:pt x="336049" y="747230"/>
                </a:lnTo>
                <a:lnTo>
                  <a:pt x="505888" y="747230"/>
                </a:lnTo>
                <a:lnTo>
                  <a:pt x="500711" y="767457"/>
                </a:lnTo>
                <a:lnTo>
                  <a:pt x="480365" y="829567"/>
                </a:lnTo>
                <a:lnTo>
                  <a:pt x="457888" y="876505"/>
                </a:lnTo>
                <a:lnTo>
                  <a:pt x="429284" y="913750"/>
                </a:lnTo>
                <a:lnTo>
                  <a:pt x="370228" y="947311"/>
                </a:lnTo>
                <a:lnTo>
                  <a:pt x="344103" y="950262"/>
                </a:lnTo>
                <a:close/>
              </a:path>
              <a:path w="835659" h="950595">
                <a:moveTo>
                  <a:pt x="835177" y="944576"/>
                </a:moveTo>
                <a:lnTo>
                  <a:pt x="783318" y="913750"/>
                </a:lnTo>
                <a:lnTo>
                  <a:pt x="754715" y="876505"/>
                </a:lnTo>
                <a:lnTo>
                  <a:pt x="732237" y="829567"/>
                </a:lnTo>
                <a:lnTo>
                  <a:pt x="711891" y="767457"/>
                </a:lnTo>
                <a:lnTo>
                  <a:pt x="701435" y="726602"/>
                </a:lnTo>
                <a:lnTo>
                  <a:pt x="691637" y="682472"/>
                </a:lnTo>
                <a:lnTo>
                  <a:pt x="682385" y="635837"/>
                </a:lnTo>
                <a:lnTo>
                  <a:pt x="673563" y="587465"/>
                </a:lnTo>
                <a:lnTo>
                  <a:pt x="665056" y="538125"/>
                </a:lnTo>
                <a:lnTo>
                  <a:pt x="646838" y="429479"/>
                </a:lnTo>
                <a:lnTo>
                  <a:pt x="636636" y="371169"/>
                </a:lnTo>
                <a:lnTo>
                  <a:pt x="626035" y="315444"/>
                </a:lnTo>
                <a:lnTo>
                  <a:pt x="614923" y="264093"/>
                </a:lnTo>
                <a:lnTo>
                  <a:pt x="606301" y="229938"/>
                </a:lnTo>
                <a:lnTo>
                  <a:pt x="774713" y="229938"/>
                </a:lnTo>
                <a:lnTo>
                  <a:pt x="783123" y="267826"/>
                </a:lnTo>
                <a:lnTo>
                  <a:pt x="792374" y="314454"/>
                </a:lnTo>
                <a:lnTo>
                  <a:pt x="801195" y="362823"/>
                </a:lnTo>
                <a:lnTo>
                  <a:pt x="809702" y="412168"/>
                </a:lnTo>
                <a:lnTo>
                  <a:pt x="827924" y="520830"/>
                </a:lnTo>
                <a:lnTo>
                  <a:pt x="835177" y="562285"/>
                </a:lnTo>
                <a:lnTo>
                  <a:pt x="835177" y="944576"/>
                </a:lnTo>
                <a:close/>
              </a:path>
            </a:pathLst>
          </a:custGeom>
          <a:solidFill>
            <a:srgbClr val="FBDB7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123419" y="424678"/>
            <a:ext cx="1447799" cy="38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4C618C-F5A3-46BB-FD96-B32543C570D3}"/>
              </a:ext>
            </a:extLst>
          </p:cNvPr>
          <p:cNvSpPr txBox="1"/>
          <p:nvPr/>
        </p:nvSpPr>
        <p:spPr>
          <a:xfrm>
            <a:off x="4877551" y="1502688"/>
            <a:ext cx="36295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State and Local Government (SLG)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Joplin, 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Detroit, 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Faulkner County,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Pope County,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Greene County,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Harris County,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Cook County, 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Wayne County, 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Harris County,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Travis County,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Tarrant County,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 State Finance and Dev Auth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 Office of Temporary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 Office of Emergency </a:t>
            </a:r>
            <a:r>
              <a:rPr lang="en-US" dirty="0" err="1"/>
              <a:t>Mngmnt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ND Department of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AZ Department of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AZ Office of 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VT Agency of Human Services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DA5060-F92B-DEA6-EE51-AC22B65F8743}"/>
              </a:ext>
            </a:extLst>
          </p:cNvPr>
          <p:cNvSpPr txBox="1"/>
          <p:nvPr/>
        </p:nvSpPr>
        <p:spPr>
          <a:xfrm>
            <a:off x="8507141" y="1519609"/>
            <a:ext cx="36295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Nonprofit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Pathway to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Arisa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HealthTech Arkansas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Teen Challenge Adventure 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Havenwood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Upskill NWA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 Enterprise for Technology</a:t>
            </a:r>
          </a:p>
          <a:p>
            <a:r>
              <a:rPr lang="en-US" u="sng" dirty="0"/>
              <a:t>Healthcare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UAMS-NW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Arisa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UMC El Paso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 Paso Children’s Hospital</a:t>
            </a:r>
          </a:p>
          <a:p>
            <a:r>
              <a:rPr lang="en-US" u="sng" dirty="0"/>
              <a:t>Institutes of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 Arkansas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Pitt State University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5D24B97-D085-7FB3-EA4F-5C6811015C46}"/>
              </a:ext>
            </a:extLst>
          </p:cNvPr>
          <p:cNvSpPr txBox="1"/>
          <p:nvPr/>
        </p:nvSpPr>
        <p:spPr>
          <a:xfrm>
            <a:off x="4968456" y="1073876"/>
            <a:ext cx="314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Diverse Clientele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CA0946C-D461-0239-87BB-6225AAEB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1"/>
            <a:ext cx="12192000" cy="68211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D4D4C"/>
      </a:dk2>
      <a:lt2>
        <a:srgbClr val="E3E4E3"/>
      </a:lt2>
      <a:accent1>
        <a:srgbClr val="CE202F"/>
      </a:accent1>
      <a:accent2>
        <a:srgbClr val="4C4D4C"/>
      </a:accent2>
      <a:accent3>
        <a:srgbClr val="000000"/>
      </a:accent3>
      <a:accent4>
        <a:srgbClr val="8A8A89"/>
      </a:accent4>
      <a:accent5>
        <a:srgbClr val="2459A9"/>
      </a:accent5>
      <a:accent6>
        <a:srgbClr val="FFFEFE"/>
      </a:accent6>
      <a:hlink>
        <a:srgbClr val="2459A9"/>
      </a:hlink>
      <a:folHlink>
        <a:srgbClr val="183D74"/>
      </a:folHlink>
    </a:clrScheme>
    <a:fontScheme name="AEDC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FFA59EF-836C-714B-981C-48EB1960B37E}" vid="{DB42FA94-DA18-F948-953E-C97BD761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365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1475</Words>
  <Application>Microsoft Office PowerPoint</Application>
  <PresentationFormat>Widescreen</PresentationFormat>
  <Paragraphs>183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Aptos</vt:lpstr>
      <vt:lpstr>Arial</vt:lpstr>
      <vt:lpstr>Arial Black</vt:lpstr>
      <vt:lpstr>Calibri</vt:lpstr>
      <vt:lpstr>Century Gothic</vt:lpstr>
      <vt:lpstr>Corbel</vt:lpstr>
      <vt:lpstr>Georgia</vt:lpstr>
      <vt:lpstr>Lucida Sans</vt:lpstr>
      <vt:lpstr>Oswald</vt:lpstr>
      <vt:lpstr>Oswald Light</vt:lpstr>
      <vt:lpstr>Oswald Medium</vt:lpstr>
      <vt:lpstr>Oswald SemiBold</vt:lpstr>
      <vt:lpstr>Tahoma</vt:lpstr>
      <vt:lpstr>Times New Roman</vt:lpstr>
      <vt:lpstr>Trebuchet MS</vt:lpstr>
      <vt:lpstr>Verdana</vt:lpstr>
      <vt:lpstr>Wingdings</vt:lpstr>
      <vt:lpstr>2_Office Theme</vt:lpstr>
      <vt:lpstr>Office Theme</vt:lpstr>
      <vt:lpstr>Welcome to the ESO Call!</vt:lpstr>
      <vt:lpstr>December ESO Call Agenda</vt:lpstr>
      <vt:lpstr>PowerPoint Presentation</vt:lpstr>
      <vt:lpstr>PowerPoint Presentation</vt:lpstr>
      <vt:lpstr>New Member Introductions </vt:lpstr>
      <vt:lpstr>F I N D.  W I N.</vt:lpstr>
      <vt:lpstr>Our Story</vt:lpstr>
      <vt:lpstr>Our Success</vt:lpstr>
      <vt:lpstr>Past Performance</vt:lpstr>
      <vt:lpstr>Leadership</vt:lpstr>
      <vt:lpstr>What We Do</vt:lpstr>
      <vt:lpstr>How We Do It</vt:lpstr>
      <vt:lpstr>GRANTED</vt:lpstr>
      <vt:lpstr>PowerPoint Presentation</vt:lpstr>
      <vt:lpstr>PowerPoint Presentation</vt:lpstr>
      <vt:lpstr>December 2025</vt:lpstr>
      <vt:lpstr>PowerPoint Presentation</vt:lpstr>
      <vt:lpstr>PowerPoint Presentation</vt:lpstr>
      <vt:lpstr>Thank you for joining us!  See you next month!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Mallory Race</dc:creator>
  <cp:lastModifiedBy>Mallory Race</cp:lastModifiedBy>
  <cp:revision>1</cp:revision>
  <dcterms:created xsi:type="dcterms:W3CDTF">2025-12-01T21:59:49Z</dcterms:created>
  <dcterms:modified xsi:type="dcterms:W3CDTF">2025-12-03T15:52:27Z</dcterms:modified>
</cp:coreProperties>
</file>