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147481247" r:id="rId2"/>
    <p:sldId id="2146847455" r:id="rId3"/>
    <p:sldId id="2146847456" r:id="rId4"/>
    <p:sldId id="2146847452" r:id="rId5"/>
    <p:sldId id="2147481289" r:id="rId6"/>
    <p:sldId id="330" r:id="rId7"/>
    <p:sldId id="2147481291" r:id="rId8"/>
    <p:sldId id="2147481292" r:id="rId9"/>
    <p:sldId id="2147481293" r:id="rId10"/>
    <p:sldId id="2147481294" r:id="rId11"/>
    <p:sldId id="2147481295" r:id="rId12"/>
    <p:sldId id="2147481296" r:id="rId13"/>
    <p:sldId id="2147481297" r:id="rId14"/>
    <p:sldId id="2147481298" r:id="rId15"/>
    <p:sldId id="2147481299" r:id="rId16"/>
    <p:sldId id="2147481300" r:id="rId17"/>
    <p:sldId id="2147481301" r:id="rId18"/>
    <p:sldId id="2147481302" r:id="rId19"/>
    <p:sldId id="2147481303" r:id="rId20"/>
    <p:sldId id="2147481304" r:id="rId21"/>
    <p:sldId id="2147481305" r:id="rId22"/>
    <p:sldId id="2146847458" r:id="rId23"/>
    <p:sldId id="2147481290" r:id="rId24"/>
    <p:sldId id="2147481306" r:id="rId25"/>
    <p:sldId id="256" r:id="rId26"/>
    <p:sldId id="2147481307" r:id="rId27"/>
    <p:sldId id="2147481308" r:id="rId28"/>
    <p:sldId id="2146847459" r:id="rId29"/>
  </p:sldIdLst>
  <p:sldSz cx="12192000" cy="6858000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4108DB-703B-4065-97BD-3303A0591B02}" v="7" dt="2026-06-30T14:56:40.4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309" autoAdjust="0"/>
    <p:restoredTop sz="94660"/>
  </p:normalViewPr>
  <p:slideViewPr>
    <p:cSldViewPr snapToGrid="0">
      <p:cViewPr varScale="1">
        <p:scale>
          <a:sx n="95" d="100"/>
          <a:sy n="95" d="100"/>
        </p:scale>
        <p:origin x="108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llory Race" userId="2f3b95af-638b-4c69-8a2e-990cab33bd3a" providerId="ADAL" clId="{5E885FBB-AF26-47F2-BC86-79D900A61A07}"/>
    <pc:docChg chg="undo custSel addSld delSld modSld">
      <pc:chgData name="Mallory Race" userId="2f3b95af-638b-4c69-8a2e-990cab33bd3a" providerId="ADAL" clId="{5E885FBB-AF26-47F2-BC86-79D900A61A07}" dt="2026-07-01T14:22:33.657" v="139" actId="14100"/>
      <pc:docMkLst>
        <pc:docMk/>
      </pc:docMkLst>
      <pc:sldChg chg="addSp delSp add mod setBg">
        <pc:chgData name="Mallory Race" userId="2f3b95af-638b-4c69-8a2e-990cab33bd3a" providerId="ADAL" clId="{5E885FBB-AF26-47F2-BC86-79D900A61A07}" dt="2026-06-29T20:14:49.084" v="62" actId="22"/>
        <pc:sldMkLst>
          <pc:docMk/>
          <pc:sldMk cId="0" sldId="256"/>
        </pc:sldMkLst>
        <pc:picChg chg="add">
          <ac:chgData name="Mallory Race" userId="2f3b95af-638b-4c69-8a2e-990cab33bd3a" providerId="ADAL" clId="{5E885FBB-AF26-47F2-BC86-79D900A61A07}" dt="2026-06-29T20:14:49.084" v="62" actId="22"/>
          <ac:picMkLst>
            <pc:docMk/>
            <pc:sldMk cId="0" sldId="256"/>
            <ac:picMk id="12" creationId="{F44755F3-5B42-8893-AD29-529385F05977}"/>
          </ac:picMkLst>
        </pc:picChg>
      </pc:sldChg>
      <pc:sldChg chg="modSp mod">
        <pc:chgData name="Mallory Race" userId="2f3b95af-638b-4c69-8a2e-990cab33bd3a" providerId="ADAL" clId="{5E885FBB-AF26-47F2-BC86-79D900A61A07}" dt="2026-06-30T14:59:26.493" v="120" actId="20577"/>
        <pc:sldMkLst>
          <pc:docMk/>
          <pc:sldMk cId="4129898392" sldId="2146847455"/>
        </pc:sldMkLst>
        <pc:spChg chg="mod">
          <ac:chgData name="Mallory Race" userId="2f3b95af-638b-4c69-8a2e-990cab33bd3a" providerId="ADAL" clId="{5E885FBB-AF26-47F2-BC86-79D900A61A07}" dt="2026-06-30T14:59:26.493" v="120" actId="20577"/>
          <ac:spMkLst>
            <pc:docMk/>
            <pc:sldMk cId="4129898392" sldId="2146847455"/>
            <ac:spMk id="9" creationId="{746AC93A-5A1C-1291-249E-15F5713A8E05}"/>
          </ac:spMkLst>
        </pc:spChg>
      </pc:sldChg>
      <pc:sldChg chg="addSp delSp modSp new mod">
        <pc:chgData name="Mallory Race" userId="2f3b95af-638b-4c69-8a2e-990cab33bd3a" providerId="ADAL" clId="{5E885FBB-AF26-47F2-BC86-79D900A61A07}" dt="2026-06-29T19:32:49.004" v="15" actId="14100"/>
        <pc:sldMkLst>
          <pc:docMk/>
          <pc:sldMk cId="197964038" sldId="2147481291"/>
        </pc:sldMkLst>
        <pc:picChg chg="add mod">
          <ac:chgData name="Mallory Race" userId="2f3b95af-638b-4c69-8a2e-990cab33bd3a" providerId="ADAL" clId="{5E885FBB-AF26-47F2-BC86-79D900A61A07}" dt="2026-06-29T19:32:49.004" v="15" actId="14100"/>
          <ac:picMkLst>
            <pc:docMk/>
            <pc:sldMk cId="197964038" sldId="2147481291"/>
            <ac:picMk id="5" creationId="{1D43FCE8-FEB1-D9EA-811F-740965FD2537}"/>
          </ac:picMkLst>
        </pc:picChg>
      </pc:sldChg>
      <pc:sldChg chg="addSp modSp add mod">
        <pc:chgData name="Mallory Race" userId="2f3b95af-638b-4c69-8a2e-990cab33bd3a" providerId="ADAL" clId="{5E885FBB-AF26-47F2-BC86-79D900A61A07}" dt="2026-06-29T19:33:14.475" v="18" actId="14100"/>
        <pc:sldMkLst>
          <pc:docMk/>
          <pc:sldMk cId="948981907" sldId="2147481292"/>
        </pc:sldMkLst>
        <pc:picChg chg="add mod">
          <ac:chgData name="Mallory Race" userId="2f3b95af-638b-4c69-8a2e-990cab33bd3a" providerId="ADAL" clId="{5E885FBB-AF26-47F2-BC86-79D900A61A07}" dt="2026-06-29T19:33:14.475" v="18" actId="14100"/>
          <ac:picMkLst>
            <pc:docMk/>
            <pc:sldMk cId="948981907" sldId="2147481292"/>
            <ac:picMk id="3" creationId="{56A5CC4B-D132-2277-6F03-83718D910DE2}"/>
          </ac:picMkLst>
        </pc:picChg>
      </pc:sldChg>
      <pc:sldChg chg="addSp add mod">
        <pc:chgData name="Mallory Race" userId="2f3b95af-638b-4c69-8a2e-990cab33bd3a" providerId="ADAL" clId="{5E885FBB-AF26-47F2-BC86-79D900A61A07}" dt="2026-06-29T19:33:43.142" v="19" actId="22"/>
        <pc:sldMkLst>
          <pc:docMk/>
          <pc:sldMk cId="3691721355" sldId="2147481293"/>
        </pc:sldMkLst>
        <pc:picChg chg="add">
          <ac:chgData name="Mallory Race" userId="2f3b95af-638b-4c69-8a2e-990cab33bd3a" providerId="ADAL" clId="{5E885FBB-AF26-47F2-BC86-79D900A61A07}" dt="2026-06-29T19:33:43.142" v="19" actId="22"/>
          <ac:picMkLst>
            <pc:docMk/>
            <pc:sldMk cId="3691721355" sldId="2147481293"/>
            <ac:picMk id="3" creationId="{852FA481-1029-A1F8-ACDC-4C9714AB49FD}"/>
          </ac:picMkLst>
        </pc:picChg>
      </pc:sldChg>
      <pc:sldChg chg="addSp add mod replId">
        <pc:chgData name="Mallory Race" userId="2f3b95af-638b-4c69-8a2e-990cab33bd3a" providerId="ADAL" clId="{5E885FBB-AF26-47F2-BC86-79D900A61A07}" dt="2026-06-29T19:35:11.510" v="20" actId="22"/>
        <pc:sldMkLst>
          <pc:docMk/>
          <pc:sldMk cId="2704452265" sldId="2147481294"/>
        </pc:sldMkLst>
        <pc:picChg chg="add">
          <ac:chgData name="Mallory Race" userId="2f3b95af-638b-4c69-8a2e-990cab33bd3a" providerId="ADAL" clId="{5E885FBB-AF26-47F2-BC86-79D900A61A07}" dt="2026-06-29T19:35:11.510" v="20" actId="22"/>
          <ac:picMkLst>
            <pc:docMk/>
            <pc:sldMk cId="2704452265" sldId="2147481294"/>
            <ac:picMk id="3" creationId="{7D33C46A-2518-C6FB-FF20-412A6CCE1511}"/>
          </ac:picMkLst>
        </pc:picChg>
      </pc:sldChg>
      <pc:sldChg chg="addSp add mod">
        <pc:chgData name="Mallory Race" userId="2f3b95af-638b-4c69-8a2e-990cab33bd3a" providerId="ADAL" clId="{5E885FBB-AF26-47F2-BC86-79D900A61A07}" dt="2026-06-29T19:35:29.790" v="21" actId="22"/>
        <pc:sldMkLst>
          <pc:docMk/>
          <pc:sldMk cId="140915880" sldId="2147481295"/>
        </pc:sldMkLst>
        <pc:picChg chg="add">
          <ac:chgData name="Mallory Race" userId="2f3b95af-638b-4c69-8a2e-990cab33bd3a" providerId="ADAL" clId="{5E885FBB-AF26-47F2-BC86-79D900A61A07}" dt="2026-06-29T19:35:29.790" v="21" actId="22"/>
          <ac:picMkLst>
            <pc:docMk/>
            <pc:sldMk cId="140915880" sldId="2147481295"/>
            <ac:picMk id="3" creationId="{A432AA63-AF82-9CA4-1B99-D23B4FB84DC7}"/>
          </ac:picMkLst>
        </pc:picChg>
      </pc:sldChg>
      <pc:sldChg chg="addSp add mod replId">
        <pc:chgData name="Mallory Race" userId="2f3b95af-638b-4c69-8a2e-990cab33bd3a" providerId="ADAL" clId="{5E885FBB-AF26-47F2-BC86-79D900A61A07}" dt="2026-06-29T19:35:46.873" v="22" actId="22"/>
        <pc:sldMkLst>
          <pc:docMk/>
          <pc:sldMk cId="888498492" sldId="2147481296"/>
        </pc:sldMkLst>
        <pc:picChg chg="add">
          <ac:chgData name="Mallory Race" userId="2f3b95af-638b-4c69-8a2e-990cab33bd3a" providerId="ADAL" clId="{5E885FBB-AF26-47F2-BC86-79D900A61A07}" dt="2026-06-29T19:35:46.873" v="22" actId="22"/>
          <ac:picMkLst>
            <pc:docMk/>
            <pc:sldMk cId="888498492" sldId="2147481296"/>
            <ac:picMk id="3" creationId="{2BE1351A-B534-F2CF-9F49-21A2AA688723}"/>
          </ac:picMkLst>
        </pc:picChg>
      </pc:sldChg>
      <pc:sldChg chg="addSp add mod replId">
        <pc:chgData name="Mallory Race" userId="2f3b95af-638b-4c69-8a2e-990cab33bd3a" providerId="ADAL" clId="{5E885FBB-AF26-47F2-BC86-79D900A61A07}" dt="2026-06-29T19:36:05.205" v="23" actId="22"/>
        <pc:sldMkLst>
          <pc:docMk/>
          <pc:sldMk cId="3829537771" sldId="2147481297"/>
        </pc:sldMkLst>
        <pc:picChg chg="add">
          <ac:chgData name="Mallory Race" userId="2f3b95af-638b-4c69-8a2e-990cab33bd3a" providerId="ADAL" clId="{5E885FBB-AF26-47F2-BC86-79D900A61A07}" dt="2026-06-29T19:36:05.205" v="23" actId="22"/>
          <ac:picMkLst>
            <pc:docMk/>
            <pc:sldMk cId="3829537771" sldId="2147481297"/>
            <ac:picMk id="3" creationId="{6BD7AF2E-7148-1605-47C6-60829840BDB9}"/>
          </ac:picMkLst>
        </pc:picChg>
      </pc:sldChg>
      <pc:sldChg chg="addSp add mod replId">
        <pc:chgData name="Mallory Race" userId="2f3b95af-638b-4c69-8a2e-990cab33bd3a" providerId="ADAL" clId="{5E885FBB-AF26-47F2-BC86-79D900A61A07}" dt="2026-06-29T19:36:25.706" v="24" actId="22"/>
        <pc:sldMkLst>
          <pc:docMk/>
          <pc:sldMk cId="1262102128" sldId="2147481298"/>
        </pc:sldMkLst>
        <pc:picChg chg="add">
          <ac:chgData name="Mallory Race" userId="2f3b95af-638b-4c69-8a2e-990cab33bd3a" providerId="ADAL" clId="{5E885FBB-AF26-47F2-BC86-79D900A61A07}" dt="2026-06-29T19:36:25.706" v="24" actId="22"/>
          <ac:picMkLst>
            <pc:docMk/>
            <pc:sldMk cId="1262102128" sldId="2147481298"/>
            <ac:picMk id="3" creationId="{F4470CB1-D811-6076-1E1A-27EE4AC51DDF}"/>
          </ac:picMkLst>
        </pc:picChg>
      </pc:sldChg>
      <pc:sldChg chg="addSp modSp add mod">
        <pc:chgData name="Mallory Race" userId="2f3b95af-638b-4c69-8a2e-990cab33bd3a" providerId="ADAL" clId="{5E885FBB-AF26-47F2-BC86-79D900A61A07}" dt="2026-06-29T19:36:44.756" v="26" actId="14100"/>
        <pc:sldMkLst>
          <pc:docMk/>
          <pc:sldMk cId="1541624272" sldId="2147481299"/>
        </pc:sldMkLst>
        <pc:picChg chg="add mod">
          <ac:chgData name="Mallory Race" userId="2f3b95af-638b-4c69-8a2e-990cab33bd3a" providerId="ADAL" clId="{5E885FBB-AF26-47F2-BC86-79D900A61A07}" dt="2026-06-29T19:36:44.756" v="26" actId="14100"/>
          <ac:picMkLst>
            <pc:docMk/>
            <pc:sldMk cId="1541624272" sldId="2147481299"/>
            <ac:picMk id="3" creationId="{6D30FDA4-2639-92AF-DE1E-5727389D749D}"/>
          </ac:picMkLst>
        </pc:picChg>
      </pc:sldChg>
      <pc:sldChg chg="addSp delSp add mod">
        <pc:chgData name="Mallory Race" userId="2f3b95af-638b-4c69-8a2e-990cab33bd3a" providerId="ADAL" clId="{5E885FBB-AF26-47F2-BC86-79D900A61A07}" dt="2026-06-29T19:37:05.329" v="27" actId="22"/>
        <pc:sldMkLst>
          <pc:docMk/>
          <pc:sldMk cId="3453376720" sldId="2147481300"/>
        </pc:sldMkLst>
        <pc:picChg chg="add">
          <ac:chgData name="Mallory Race" userId="2f3b95af-638b-4c69-8a2e-990cab33bd3a" providerId="ADAL" clId="{5E885FBB-AF26-47F2-BC86-79D900A61A07}" dt="2026-06-29T19:37:05.329" v="27" actId="22"/>
          <ac:picMkLst>
            <pc:docMk/>
            <pc:sldMk cId="3453376720" sldId="2147481300"/>
            <ac:picMk id="7" creationId="{78ABD442-F5E2-06CA-9266-05C30B9447E5}"/>
          </ac:picMkLst>
        </pc:picChg>
      </pc:sldChg>
      <pc:sldChg chg="addSp add mod">
        <pc:chgData name="Mallory Race" userId="2f3b95af-638b-4c69-8a2e-990cab33bd3a" providerId="ADAL" clId="{5E885FBB-AF26-47F2-BC86-79D900A61A07}" dt="2026-06-29T19:37:30.242" v="29" actId="22"/>
        <pc:sldMkLst>
          <pc:docMk/>
          <pc:sldMk cId="1002011" sldId="2147481301"/>
        </pc:sldMkLst>
        <pc:picChg chg="add">
          <ac:chgData name="Mallory Race" userId="2f3b95af-638b-4c69-8a2e-990cab33bd3a" providerId="ADAL" clId="{5E885FBB-AF26-47F2-BC86-79D900A61A07}" dt="2026-06-29T19:37:30.242" v="29" actId="22"/>
          <ac:picMkLst>
            <pc:docMk/>
            <pc:sldMk cId="1002011" sldId="2147481301"/>
            <ac:picMk id="3" creationId="{C8737E5D-2A40-BE4E-0AD4-687C7CB0EBA1}"/>
          </ac:picMkLst>
        </pc:picChg>
      </pc:sldChg>
      <pc:sldChg chg="addSp add mod replId">
        <pc:chgData name="Mallory Race" userId="2f3b95af-638b-4c69-8a2e-990cab33bd3a" providerId="ADAL" clId="{5E885FBB-AF26-47F2-BC86-79D900A61A07}" dt="2026-06-29T19:37:46.076" v="30" actId="22"/>
        <pc:sldMkLst>
          <pc:docMk/>
          <pc:sldMk cId="3008224547" sldId="2147481302"/>
        </pc:sldMkLst>
        <pc:picChg chg="add">
          <ac:chgData name="Mallory Race" userId="2f3b95af-638b-4c69-8a2e-990cab33bd3a" providerId="ADAL" clId="{5E885FBB-AF26-47F2-BC86-79D900A61A07}" dt="2026-06-29T19:37:46.076" v="30" actId="22"/>
          <ac:picMkLst>
            <pc:docMk/>
            <pc:sldMk cId="3008224547" sldId="2147481302"/>
            <ac:picMk id="3" creationId="{3DD5FDD7-AE34-1115-DF12-83CE56B5F57E}"/>
          </ac:picMkLst>
        </pc:picChg>
      </pc:sldChg>
      <pc:sldChg chg="addSp add mod replId">
        <pc:chgData name="Mallory Race" userId="2f3b95af-638b-4c69-8a2e-990cab33bd3a" providerId="ADAL" clId="{5E885FBB-AF26-47F2-BC86-79D900A61A07}" dt="2026-06-29T19:38:02.145" v="31" actId="22"/>
        <pc:sldMkLst>
          <pc:docMk/>
          <pc:sldMk cId="3006680477" sldId="2147481303"/>
        </pc:sldMkLst>
        <pc:picChg chg="add">
          <ac:chgData name="Mallory Race" userId="2f3b95af-638b-4c69-8a2e-990cab33bd3a" providerId="ADAL" clId="{5E885FBB-AF26-47F2-BC86-79D900A61A07}" dt="2026-06-29T19:38:02.145" v="31" actId="22"/>
          <ac:picMkLst>
            <pc:docMk/>
            <pc:sldMk cId="3006680477" sldId="2147481303"/>
            <ac:picMk id="3" creationId="{22214381-1994-1089-EF07-585C972D61E5}"/>
          </ac:picMkLst>
        </pc:picChg>
      </pc:sldChg>
      <pc:sldChg chg="addSp add mod">
        <pc:chgData name="Mallory Race" userId="2f3b95af-638b-4c69-8a2e-990cab33bd3a" providerId="ADAL" clId="{5E885FBB-AF26-47F2-BC86-79D900A61A07}" dt="2026-06-29T19:38:19.035" v="32" actId="22"/>
        <pc:sldMkLst>
          <pc:docMk/>
          <pc:sldMk cId="2930965275" sldId="2147481304"/>
        </pc:sldMkLst>
        <pc:picChg chg="add">
          <ac:chgData name="Mallory Race" userId="2f3b95af-638b-4c69-8a2e-990cab33bd3a" providerId="ADAL" clId="{5E885FBB-AF26-47F2-BC86-79D900A61A07}" dt="2026-06-29T19:38:19.035" v="32" actId="22"/>
          <ac:picMkLst>
            <pc:docMk/>
            <pc:sldMk cId="2930965275" sldId="2147481304"/>
            <ac:picMk id="3" creationId="{1336645D-A6B9-B533-22E0-5B350681580D}"/>
          </ac:picMkLst>
        </pc:picChg>
      </pc:sldChg>
      <pc:sldChg chg="addSp add mod replId">
        <pc:chgData name="Mallory Race" userId="2f3b95af-638b-4c69-8a2e-990cab33bd3a" providerId="ADAL" clId="{5E885FBB-AF26-47F2-BC86-79D900A61A07}" dt="2026-06-29T19:38:37.479" v="33" actId="22"/>
        <pc:sldMkLst>
          <pc:docMk/>
          <pc:sldMk cId="3703916335" sldId="2147481305"/>
        </pc:sldMkLst>
        <pc:picChg chg="add">
          <ac:chgData name="Mallory Race" userId="2f3b95af-638b-4c69-8a2e-990cab33bd3a" providerId="ADAL" clId="{5E885FBB-AF26-47F2-BC86-79D900A61A07}" dt="2026-06-29T19:38:37.479" v="33" actId="22"/>
          <ac:picMkLst>
            <pc:docMk/>
            <pc:sldMk cId="3703916335" sldId="2147481305"/>
            <ac:picMk id="3" creationId="{C7A8D52B-1085-2E8A-91D1-EB879F6F56D3}"/>
          </ac:picMkLst>
        </pc:picChg>
      </pc:sldChg>
      <pc:sldChg chg="addSp delSp modSp new mod setBg">
        <pc:chgData name="Mallory Race" userId="2f3b95af-638b-4c69-8a2e-990cab33bd3a" providerId="ADAL" clId="{5E885FBB-AF26-47F2-BC86-79D900A61A07}" dt="2026-06-29T20:13:56.611" v="57" actId="22"/>
        <pc:sldMkLst>
          <pc:docMk/>
          <pc:sldMk cId="50597784" sldId="2147481306"/>
        </pc:sldMkLst>
        <pc:spChg chg="add mod">
          <ac:chgData name="Mallory Race" userId="2f3b95af-638b-4c69-8a2e-990cab33bd3a" providerId="ADAL" clId="{5E885FBB-AF26-47F2-BC86-79D900A61A07}" dt="2026-06-29T20:04:50.471" v="49" actId="2085"/>
          <ac:spMkLst>
            <pc:docMk/>
            <pc:sldMk cId="50597784" sldId="2147481306"/>
            <ac:spMk id="4" creationId="{AFD9B021-8F92-8761-7EE5-EB25E8D7BE4E}"/>
          </ac:spMkLst>
        </pc:spChg>
        <pc:spChg chg="add mod">
          <ac:chgData name="Mallory Race" userId="2f3b95af-638b-4c69-8a2e-990cab33bd3a" providerId="ADAL" clId="{5E885FBB-AF26-47F2-BC86-79D900A61A07}" dt="2026-06-29T20:06:46.308" v="55" actId="1076"/>
          <ac:spMkLst>
            <pc:docMk/>
            <pc:sldMk cId="50597784" sldId="2147481306"/>
            <ac:spMk id="5" creationId="{6B8D9B5C-0BB1-60D5-E240-FD7407813FDA}"/>
          </ac:spMkLst>
        </pc:spChg>
        <pc:picChg chg="add mod">
          <ac:chgData name="Mallory Race" userId="2f3b95af-638b-4c69-8a2e-990cab33bd3a" providerId="ADAL" clId="{5E885FBB-AF26-47F2-BC86-79D900A61A07}" dt="2026-06-29T20:04:34.112" v="46" actId="1076"/>
          <ac:picMkLst>
            <pc:docMk/>
            <pc:sldMk cId="50597784" sldId="2147481306"/>
            <ac:picMk id="3" creationId="{BF72D92C-9599-EC90-BE04-6B4E70D1CE71}"/>
          </ac:picMkLst>
        </pc:picChg>
      </pc:sldChg>
      <pc:sldChg chg="addSp delSp modSp add mod">
        <pc:chgData name="Mallory Race" userId="2f3b95af-638b-4c69-8a2e-990cab33bd3a" providerId="ADAL" clId="{5E885FBB-AF26-47F2-BC86-79D900A61A07}" dt="2026-07-01T14:22:03.789" v="134" actId="14100"/>
        <pc:sldMkLst>
          <pc:docMk/>
          <pc:sldMk cId="3677209551" sldId="2147481307"/>
        </pc:sldMkLst>
        <pc:spChg chg="add mod">
          <ac:chgData name="Mallory Race" userId="2f3b95af-638b-4c69-8a2e-990cab33bd3a" providerId="ADAL" clId="{5E885FBB-AF26-47F2-BC86-79D900A61A07}" dt="2026-07-01T14:22:03.789" v="134" actId="14100"/>
          <ac:spMkLst>
            <pc:docMk/>
            <pc:sldMk cId="3677209551" sldId="2147481307"/>
            <ac:spMk id="4" creationId="{3E53C57F-FBF2-5608-7497-2134A32CC3D8}"/>
          </ac:spMkLst>
        </pc:spChg>
        <pc:spChg chg="del">
          <ac:chgData name="Mallory Race" userId="2f3b95af-638b-4c69-8a2e-990cab33bd3a" providerId="ADAL" clId="{5E885FBB-AF26-47F2-BC86-79D900A61A07}" dt="2026-07-01T14:21:39.197" v="130" actId="478"/>
          <ac:spMkLst>
            <pc:docMk/>
            <pc:sldMk cId="3677209551" sldId="2147481307"/>
            <ac:spMk id="10" creationId="{4A661A1A-B317-61E9-8817-7D51714866A2}"/>
          </ac:spMkLst>
        </pc:spChg>
        <pc:picChg chg="add mod">
          <ac:chgData name="Mallory Race" userId="2f3b95af-638b-4c69-8a2e-990cab33bd3a" providerId="ADAL" clId="{5E885FBB-AF26-47F2-BC86-79D900A61A07}" dt="2026-07-01T14:20:58.749" v="129" actId="1076"/>
          <ac:picMkLst>
            <pc:docMk/>
            <pc:sldMk cId="3677209551" sldId="2147481307"/>
            <ac:picMk id="3" creationId="{451B25DC-04F3-92E1-4B04-87744B79C565}"/>
          </ac:picMkLst>
        </pc:picChg>
        <pc:picChg chg="del">
          <ac:chgData name="Mallory Race" userId="2f3b95af-638b-4c69-8a2e-990cab33bd3a" providerId="ADAL" clId="{5E885FBB-AF26-47F2-BC86-79D900A61A07}" dt="2026-07-01T14:18:44.275" v="124" actId="21"/>
          <ac:picMkLst>
            <pc:docMk/>
            <pc:sldMk cId="3677209551" sldId="2147481307"/>
            <ac:picMk id="12" creationId="{8E71CA15-E660-30D2-E90B-541520395CEA}"/>
          </ac:picMkLst>
        </pc:picChg>
      </pc:sldChg>
      <pc:sldChg chg="addSp delSp modSp add mod">
        <pc:chgData name="Mallory Race" userId="2f3b95af-638b-4c69-8a2e-990cab33bd3a" providerId="ADAL" clId="{5E885FBB-AF26-47F2-BC86-79D900A61A07}" dt="2026-07-01T14:22:33.657" v="139" actId="14100"/>
        <pc:sldMkLst>
          <pc:docMk/>
          <pc:sldMk cId="1785265304" sldId="2147481308"/>
        </pc:sldMkLst>
        <pc:picChg chg="add mod">
          <ac:chgData name="Mallory Race" userId="2f3b95af-638b-4c69-8a2e-990cab33bd3a" providerId="ADAL" clId="{5E885FBB-AF26-47F2-BC86-79D900A61A07}" dt="2026-07-01T14:22:33.657" v="139" actId="14100"/>
          <ac:picMkLst>
            <pc:docMk/>
            <pc:sldMk cId="1785265304" sldId="2147481308"/>
            <ac:picMk id="3" creationId="{D76B7B56-B0D8-0D21-8CBE-FF4916530450}"/>
          </ac:picMkLst>
        </pc:picChg>
        <pc:picChg chg="del">
          <ac:chgData name="Mallory Race" userId="2f3b95af-638b-4c69-8a2e-990cab33bd3a" providerId="ADAL" clId="{5E885FBB-AF26-47F2-BC86-79D900A61A07}" dt="2026-07-01T14:18:39.931" v="123" actId="21"/>
          <ac:picMkLst>
            <pc:docMk/>
            <pc:sldMk cId="1785265304" sldId="2147481308"/>
            <ac:picMk id="12" creationId="{B40C7983-084D-B07D-09EE-32A800AB3E1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9598CBE-34CB-4B44-B766-42A0912D5CB2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6350" y="876300"/>
            <a:ext cx="4203700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5"/>
            <a:ext cx="7437120" cy="276034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88DF179-BA26-4FBF-9A96-AF09F7F56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46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8DF179-BA26-4FBF-9A96-AF09F7F565C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520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890EC-579F-8B98-28C8-009C2ACCD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71B0C6-0294-93C7-A28F-941456C47D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F2ADB8-A5E7-F0BD-5B76-DB828C807D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90752-CF83-058E-D6C6-89A87BB633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D9501BDE-C8F1-A34E-BDC9-D89353561F0B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47641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Arkansas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71DA1-8707-274E-ED13-0C4630616391}"/>
              </a:ext>
            </a:extLst>
          </p:cNvPr>
          <p:cNvSpPr/>
          <p:nvPr userDrawn="1"/>
        </p:nvSpPr>
        <p:spPr>
          <a:xfrm>
            <a:off x="-11725" y="-9939"/>
            <a:ext cx="797335" cy="68878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Oswald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D97C01-FFA9-1BA3-E4E1-5A758BC1CA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0216" y="457200"/>
            <a:ext cx="10034954" cy="2555630"/>
          </a:xfrm>
        </p:spPr>
        <p:txBody>
          <a:bodyPr anchor="b">
            <a:noAutofit/>
          </a:bodyPr>
          <a:lstStyle>
            <a:lvl1pPr>
              <a:defRPr sz="6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95817A-F08D-FF72-D164-827C5BEC622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430216" y="3313357"/>
            <a:ext cx="10034954" cy="2430952"/>
          </a:xfrm>
        </p:spPr>
        <p:txBody>
          <a:bodyPr numCol="2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SzPct val="150000"/>
              <a:buFont typeface="Wingdings" pitchFamily="2" charset="2"/>
              <a:buNone/>
              <a:defRPr sz="2400" b="0" i="0">
                <a:latin typeface="Oswald Medium" pitchFamily="2" charset="77"/>
              </a:defRPr>
            </a:lvl1pPr>
            <a:lvl2pPr marL="36576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800" b="0" i="0">
                <a:latin typeface="Oswald" pitchFamily="2" charset="77"/>
              </a:defRPr>
            </a:lvl2pPr>
            <a:lvl3pPr marL="914400" indent="0">
              <a:lnSpc>
                <a:spcPct val="100000"/>
              </a:lnSpc>
              <a:spcAft>
                <a:spcPts val="600"/>
              </a:spcAft>
              <a:buNone/>
              <a:defRPr sz="1600" b="0" i="0">
                <a:latin typeface="Oswald" pitchFamily="2" charset="77"/>
              </a:defRPr>
            </a:lvl3pPr>
            <a:lvl4pPr marL="1371600" indent="0">
              <a:lnSpc>
                <a:spcPct val="100000"/>
              </a:lnSpc>
              <a:spcAft>
                <a:spcPts val="600"/>
              </a:spcAft>
              <a:buNone/>
              <a:defRPr sz="1400" b="0" i="0">
                <a:latin typeface="Oswald" pitchFamily="2" charset="77"/>
              </a:defRPr>
            </a:lvl4pPr>
            <a:lvl5pPr marL="1828800" indent="0">
              <a:lnSpc>
                <a:spcPct val="100000"/>
              </a:lnSpc>
              <a:buNone/>
              <a:defRPr sz="1400" b="0" i="0">
                <a:latin typeface="Oswald" pitchFamily="2" charset="77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45577-CAEF-BB5D-CF15-CA9E259A12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55391A29-D8CD-1BB5-5B0E-1BB375621BBE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-1725290" y="4421920"/>
            <a:ext cx="4233984" cy="365125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1"/>
              </a:buClr>
              <a:buSzPct val="150000"/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Oswald Medium" pitchFamily="2" charset="77"/>
                <a:ea typeface="+mn-ea"/>
                <a:cs typeface="+mn-cs"/>
              </a:defRPr>
            </a:lvl1pPr>
            <a:lvl2pPr marL="36576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Tx/>
              <a:buNone/>
              <a:defRPr sz="1800" b="0" i="0" kern="120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None/>
              <a:defRPr sz="1400" b="0" i="0" kern="120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None/>
              <a:defRPr sz="1400" b="0" i="0" kern="120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spc="150" dirty="0">
                <a:solidFill>
                  <a:schemeClr val="bg1"/>
                </a:solidFill>
                <a:latin typeface="Oswald Light" panose="02000303000000000000" pitchFamily="2" charset="77"/>
              </a:rPr>
              <a:t>Arkansas Economic Development Commission</a:t>
            </a:r>
          </a:p>
        </p:txBody>
      </p:sp>
    </p:spTree>
    <p:extLst>
      <p:ext uri="{BB962C8B-B14F-4D97-AF65-F5344CB8AC3E}">
        <p14:creationId xmlns:p14="http://schemas.microsoft.com/office/powerpoint/2010/main" val="1584451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E4C63-9807-FEAB-6485-89D3FEE69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66AC0-74B0-B6AD-245A-B50272A549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82745"/>
            <a:ext cx="5181600" cy="4351338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itchFamily="2" charset="2"/>
              <a:buChar char="§"/>
              <a:defRPr sz="3000"/>
            </a:lvl1pPr>
            <a:lvl2pPr marL="685800" indent="-228600">
              <a:buClr>
                <a:schemeClr val="accent4"/>
              </a:buClr>
              <a:buFont typeface="Wingdings" pitchFamily="2" charset="2"/>
              <a:buChar char="§"/>
              <a:defRPr sz="2600"/>
            </a:lvl2pPr>
            <a:lvl3pPr marL="1143000" indent="-228600">
              <a:buClr>
                <a:schemeClr val="accent5"/>
              </a:buClr>
              <a:buFont typeface="Wingdings" pitchFamily="2" charset="2"/>
              <a:buChar char="§"/>
              <a:defRPr sz="2400"/>
            </a:lvl3pPr>
            <a:lvl4pPr marL="1600200" indent="-228600">
              <a:buClr>
                <a:schemeClr val="tx1"/>
              </a:buClr>
              <a:buFont typeface="Wingdings" pitchFamily="2" charset="2"/>
              <a:buChar char="§"/>
              <a:defRPr sz="2000"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B7BB62-23F3-5A84-C387-5C5FEF3DE9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82745"/>
            <a:ext cx="5181600" cy="4351338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itchFamily="2" charset="2"/>
              <a:buChar char="§"/>
              <a:defRPr sz="3000"/>
            </a:lvl1pPr>
            <a:lvl2pPr marL="685800" indent="-228600">
              <a:buClr>
                <a:schemeClr val="accent4"/>
              </a:buClr>
              <a:buFont typeface="Wingdings" pitchFamily="2" charset="2"/>
              <a:buChar char="§"/>
              <a:defRPr sz="2600"/>
            </a:lvl2pPr>
            <a:lvl3pPr marL="1143000" indent="-228600">
              <a:buClr>
                <a:schemeClr val="accent5"/>
              </a:buClr>
              <a:buFont typeface="Wingdings" pitchFamily="2" charset="2"/>
              <a:buChar char="§"/>
              <a:defRPr sz="2400"/>
            </a:lvl3pPr>
            <a:lvl4pPr marL="1600200" indent="-228600">
              <a:buClr>
                <a:schemeClr val="tx1"/>
              </a:buClr>
              <a:buFont typeface="Wingdings" pitchFamily="2" charset="2"/>
              <a:buChar char="§"/>
              <a:defRPr sz="2000"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10357F-29F9-7FFD-9E73-1155AC5286E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288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F254A-5FA1-46E9-04D5-4F72E46CF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2224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8A03A5-4F14-CC84-C3CC-F4A2220D9C5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538283"/>
            <a:ext cx="5157787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3200" b="1" i="0">
                <a:latin typeface="Oswald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9A88BE-9966-A07E-BB97-DA9FFED84D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62195"/>
            <a:ext cx="5157787" cy="3684588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685800" indent="-228600">
              <a:buClr>
                <a:schemeClr val="accent4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5"/>
              </a:buClr>
              <a:buFont typeface="Wingdings" pitchFamily="2" charset="2"/>
              <a:buChar char="§"/>
              <a:defRPr sz="2200"/>
            </a:lvl3pPr>
            <a:lvl4pPr marL="1600200" indent="-228600">
              <a:buClr>
                <a:schemeClr val="tx1"/>
              </a:buClr>
              <a:buFont typeface="Wingdings" pitchFamily="2" charset="2"/>
              <a:buChar char="§"/>
              <a:defRPr sz="2000"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2FEA8D-B903-7F40-B3B7-7A3FB570424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538283"/>
            <a:ext cx="5183188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3200" b="1" i="0">
                <a:latin typeface="Oswald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867D4F-A260-04A7-AE45-8F69B2EA2E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362195"/>
            <a:ext cx="5183188" cy="3684588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685800" indent="-228600">
              <a:buClr>
                <a:schemeClr val="accent4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5"/>
              </a:buClr>
              <a:buFont typeface="Wingdings" pitchFamily="2" charset="2"/>
              <a:buChar char="§"/>
              <a:defRPr sz="2200"/>
            </a:lvl3pPr>
            <a:lvl4pPr marL="1600200" indent="-228600">
              <a:buClr>
                <a:schemeClr val="tx1"/>
              </a:buClr>
              <a:buFont typeface="Wingdings" pitchFamily="2" charset="2"/>
              <a:buChar char="§"/>
              <a:defRPr sz="2000"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62AE9C2-57C6-AE11-2FD7-B033BCA27D1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404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568D1-0856-0639-1340-2283454E5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55E57E-88B1-BDF8-3C99-ADB28147713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7675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s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D3696-967F-B191-F66F-B13F827CCB6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1690688"/>
            <a:ext cx="10515600" cy="126468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To evenly space logos, first select all images in a row. Next, select “Arrange &gt; Align &gt; Align Middle”, then select “Arrange &gt; Align &gt; Distribute Horizontally”.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14449B1-0A4A-A2A6-9752-C13F979ABCC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50FF6EA-0FE1-FB50-25C7-EBC6AC1EFB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Logos Slide Title</a:t>
            </a:r>
          </a:p>
        </p:txBody>
      </p:sp>
    </p:spTree>
    <p:extLst>
      <p:ext uri="{BB962C8B-B14F-4D97-AF65-F5344CB8AC3E}">
        <p14:creationId xmlns:p14="http://schemas.microsoft.com/office/powerpoint/2010/main" val="12552876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estimonial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C38C0E9F-AE66-AC73-5880-BDB3409574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6588" y="4077535"/>
            <a:ext cx="1833562" cy="150018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A5EBD0D-8EB7-14E0-BE10-016A2E03C28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1850" y="744496"/>
            <a:ext cx="1824301" cy="15001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8D118E-D107-F82C-112C-7D0DFDDF84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ctr"/>
          <a:lstStyle>
            <a:lvl1pPr algn="ctr">
              <a:lnSpc>
                <a:spcPct val="100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quote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D3696-967F-B191-F66F-B13F827CCB6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470275" y="4589463"/>
            <a:ext cx="5251450" cy="150018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 b="0" i="0">
                <a:solidFill>
                  <a:schemeClr val="bg1"/>
                </a:solidFill>
                <a:latin typeface="Oswald Light" panose="02000303000000000000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the source of the quote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14449B1-0A4A-A2A6-9752-C13F979ABCC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139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wer Stats -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568D1-0856-0639-1340-2283454E5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55E57E-88B1-BDF8-3C99-ADB28147713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F7E8265-BC2C-A693-E2BE-A24A377E7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94589" y="4489821"/>
            <a:ext cx="3202822" cy="1325564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35D4221-77EA-43A9-667B-A822A92DC1A5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999530" y="4489821"/>
            <a:ext cx="3202822" cy="1325564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D55D0FC-42C9-349A-B499-DB2BA7F7E9F2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7989648" y="4489821"/>
            <a:ext cx="3202822" cy="1325564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B4ED091-A8F1-C19E-72D2-3133F9213ED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803381" y="2320709"/>
            <a:ext cx="1569739" cy="1567830"/>
          </a:xfrm>
        </p:spPr>
        <p:txBody>
          <a:bodyPr wrap="square" tIns="274320" bIns="0" anchor="ctr" anchorCtr="1"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6000" b="0" i="0">
                <a:solidFill>
                  <a:schemeClr val="bg1"/>
                </a:solidFill>
                <a:effectLst/>
                <a:latin typeface="Oswald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1st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26B6521-3197-A177-16F6-DC1F8B0E7FC6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298440" y="2320709"/>
            <a:ext cx="1569739" cy="1567830"/>
          </a:xfrm>
        </p:spPr>
        <p:txBody>
          <a:bodyPr tIns="274320" bIns="0" anchor="ctr" anchorCtr="1"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6000" b="0" i="0">
                <a:solidFill>
                  <a:schemeClr val="bg1"/>
                </a:solidFill>
                <a:effectLst/>
                <a:latin typeface="Oswald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10M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F9FDB326-97AD-2638-5958-92740964003D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8793499" y="2320709"/>
            <a:ext cx="1569739" cy="1567830"/>
          </a:xfrm>
        </p:spPr>
        <p:txBody>
          <a:bodyPr tIns="274320" bIns="0" anchor="ctr" anchorCtr="1"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6000" b="0" i="0">
                <a:solidFill>
                  <a:schemeClr val="bg1"/>
                </a:solidFill>
                <a:effectLst/>
                <a:latin typeface="Oswald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3%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17801EA-02D9-C9AC-B290-1C13CE1932FC}"/>
              </a:ext>
            </a:extLst>
          </p:cNvPr>
          <p:cNvSpPr/>
          <p:nvPr userDrawn="1"/>
        </p:nvSpPr>
        <p:spPr>
          <a:xfrm>
            <a:off x="8583396" y="2149090"/>
            <a:ext cx="1989943" cy="1989943"/>
          </a:xfrm>
          <a:prstGeom prst="ellipse">
            <a:avLst/>
          </a:prstGeom>
          <a:noFill/>
          <a:ln w="101600" cmpd="sng">
            <a:solidFill>
              <a:schemeClr val="bg1">
                <a:alpha val="20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045616"/>
                      <a:gd name="connsiteY0" fmla="*/ 1022808 h 2045616"/>
                      <a:gd name="connsiteX1" fmla="*/ 1022808 w 2045616"/>
                      <a:gd name="connsiteY1" fmla="*/ 0 h 2045616"/>
                      <a:gd name="connsiteX2" fmla="*/ 2045616 w 2045616"/>
                      <a:gd name="connsiteY2" fmla="*/ 1022808 h 2045616"/>
                      <a:gd name="connsiteX3" fmla="*/ 1022808 w 2045616"/>
                      <a:gd name="connsiteY3" fmla="*/ 2045616 h 2045616"/>
                      <a:gd name="connsiteX4" fmla="*/ 0 w 2045616"/>
                      <a:gd name="connsiteY4" fmla="*/ 1022808 h 20456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45616" h="2045616" extrusionOk="0">
                        <a:moveTo>
                          <a:pt x="0" y="1022808"/>
                        </a:moveTo>
                        <a:cubicBezTo>
                          <a:pt x="-77323" y="410232"/>
                          <a:pt x="400905" y="21401"/>
                          <a:pt x="1022808" y="0"/>
                        </a:cubicBezTo>
                        <a:cubicBezTo>
                          <a:pt x="1609066" y="4500"/>
                          <a:pt x="2000157" y="459372"/>
                          <a:pt x="2045616" y="1022808"/>
                        </a:cubicBezTo>
                        <a:cubicBezTo>
                          <a:pt x="1972592" y="1659000"/>
                          <a:pt x="1585663" y="2056812"/>
                          <a:pt x="1022808" y="2045616"/>
                        </a:cubicBezTo>
                        <a:cubicBezTo>
                          <a:pt x="372359" y="1998800"/>
                          <a:pt x="20841" y="1597647"/>
                          <a:pt x="0" y="1022808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8000" b="1" i="0" baseline="30000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Oswald SemiBold" pitchFamily="2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CE54488-E18B-EEC3-7943-E3841B061F11}"/>
              </a:ext>
            </a:extLst>
          </p:cNvPr>
          <p:cNvSpPr/>
          <p:nvPr userDrawn="1"/>
        </p:nvSpPr>
        <p:spPr>
          <a:xfrm>
            <a:off x="5088337" y="2162276"/>
            <a:ext cx="1989943" cy="1989943"/>
          </a:xfrm>
          <a:prstGeom prst="ellipse">
            <a:avLst/>
          </a:prstGeom>
          <a:noFill/>
          <a:ln w="101600" cmpd="sng">
            <a:solidFill>
              <a:schemeClr val="bg1">
                <a:alpha val="20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045616"/>
                      <a:gd name="connsiteY0" fmla="*/ 1022808 h 2045616"/>
                      <a:gd name="connsiteX1" fmla="*/ 1022808 w 2045616"/>
                      <a:gd name="connsiteY1" fmla="*/ 0 h 2045616"/>
                      <a:gd name="connsiteX2" fmla="*/ 2045616 w 2045616"/>
                      <a:gd name="connsiteY2" fmla="*/ 1022808 h 2045616"/>
                      <a:gd name="connsiteX3" fmla="*/ 1022808 w 2045616"/>
                      <a:gd name="connsiteY3" fmla="*/ 2045616 h 2045616"/>
                      <a:gd name="connsiteX4" fmla="*/ 0 w 2045616"/>
                      <a:gd name="connsiteY4" fmla="*/ 1022808 h 20456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45616" h="2045616" extrusionOk="0">
                        <a:moveTo>
                          <a:pt x="0" y="1022808"/>
                        </a:moveTo>
                        <a:cubicBezTo>
                          <a:pt x="-77323" y="410232"/>
                          <a:pt x="400905" y="21401"/>
                          <a:pt x="1022808" y="0"/>
                        </a:cubicBezTo>
                        <a:cubicBezTo>
                          <a:pt x="1609066" y="4500"/>
                          <a:pt x="2000157" y="459372"/>
                          <a:pt x="2045616" y="1022808"/>
                        </a:cubicBezTo>
                        <a:cubicBezTo>
                          <a:pt x="1972592" y="1659000"/>
                          <a:pt x="1585663" y="2056812"/>
                          <a:pt x="1022808" y="2045616"/>
                        </a:cubicBezTo>
                        <a:cubicBezTo>
                          <a:pt x="372359" y="1998800"/>
                          <a:pt x="20841" y="1597647"/>
                          <a:pt x="0" y="1022808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8000" b="1" i="0" baseline="30000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Oswald SemiBold" pitchFamily="2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7B74A81-A02F-8C7A-1AC1-3F55249A7721}"/>
              </a:ext>
            </a:extLst>
          </p:cNvPr>
          <p:cNvSpPr/>
          <p:nvPr userDrawn="1"/>
        </p:nvSpPr>
        <p:spPr>
          <a:xfrm>
            <a:off x="1598190" y="2149090"/>
            <a:ext cx="1989943" cy="1989943"/>
          </a:xfrm>
          <a:prstGeom prst="ellipse">
            <a:avLst/>
          </a:prstGeom>
          <a:noFill/>
          <a:ln w="101600" cmpd="sng">
            <a:solidFill>
              <a:schemeClr val="bg1">
                <a:alpha val="20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045616"/>
                      <a:gd name="connsiteY0" fmla="*/ 1022808 h 2045616"/>
                      <a:gd name="connsiteX1" fmla="*/ 1022808 w 2045616"/>
                      <a:gd name="connsiteY1" fmla="*/ 0 h 2045616"/>
                      <a:gd name="connsiteX2" fmla="*/ 2045616 w 2045616"/>
                      <a:gd name="connsiteY2" fmla="*/ 1022808 h 2045616"/>
                      <a:gd name="connsiteX3" fmla="*/ 1022808 w 2045616"/>
                      <a:gd name="connsiteY3" fmla="*/ 2045616 h 2045616"/>
                      <a:gd name="connsiteX4" fmla="*/ 0 w 2045616"/>
                      <a:gd name="connsiteY4" fmla="*/ 1022808 h 20456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45616" h="2045616" extrusionOk="0">
                        <a:moveTo>
                          <a:pt x="0" y="1022808"/>
                        </a:moveTo>
                        <a:cubicBezTo>
                          <a:pt x="-77323" y="410232"/>
                          <a:pt x="400905" y="21401"/>
                          <a:pt x="1022808" y="0"/>
                        </a:cubicBezTo>
                        <a:cubicBezTo>
                          <a:pt x="1609066" y="4500"/>
                          <a:pt x="2000157" y="459372"/>
                          <a:pt x="2045616" y="1022808"/>
                        </a:cubicBezTo>
                        <a:cubicBezTo>
                          <a:pt x="1972592" y="1659000"/>
                          <a:pt x="1585663" y="2056812"/>
                          <a:pt x="1022808" y="2045616"/>
                        </a:cubicBezTo>
                        <a:cubicBezTo>
                          <a:pt x="372359" y="1998800"/>
                          <a:pt x="20841" y="1597647"/>
                          <a:pt x="0" y="1022808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8000" b="1" i="0" baseline="30000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Oswald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47130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wer Stats -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568D1-0856-0639-1340-2283454E5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55E57E-88B1-BDF8-3C99-ADB28147713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35D4221-77EA-43A9-667B-A822A92DC1A5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960331" y="4281102"/>
            <a:ext cx="2220116" cy="1105059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B4ED091-A8F1-C19E-72D2-3133F9213ED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416081" y="2409241"/>
            <a:ext cx="1308616" cy="1377085"/>
          </a:xfrm>
        </p:spPr>
        <p:txBody>
          <a:bodyPr tIns="274320" bIns="0" anchor="ctr" anchorCtr="1"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5000" b="0" i="0">
                <a:solidFill>
                  <a:schemeClr val="bg1"/>
                </a:solidFill>
                <a:latin typeface="Oswald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1st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26B6521-3197-A177-16F6-DC1F8B0E7FC6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093389" y="2409241"/>
            <a:ext cx="1308616" cy="1377085"/>
          </a:xfrm>
        </p:spPr>
        <p:txBody>
          <a:bodyPr tIns="274320" bIns="0" anchor="ctr" anchorCtr="1"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5000" b="0" i="0">
                <a:solidFill>
                  <a:schemeClr val="bg1"/>
                </a:solidFill>
                <a:latin typeface="Oswald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10M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35B6474-FB59-A3FD-94DE-7CD3533AC2D4}"/>
              </a:ext>
            </a:extLst>
          </p:cNvPr>
          <p:cNvSpPr/>
          <p:nvPr userDrawn="1"/>
        </p:nvSpPr>
        <p:spPr>
          <a:xfrm>
            <a:off x="6539908" y="2255494"/>
            <a:ext cx="1770194" cy="1770194"/>
          </a:xfrm>
          <a:prstGeom prst="ellipse">
            <a:avLst/>
          </a:prstGeom>
          <a:noFill/>
          <a:ln w="101600" cmpd="sng">
            <a:solidFill>
              <a:schemeClr val="bg1">
                <a:alpha val="20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045616"/>
                      <a:gd name="connsiteY0" fmla="*/ 1022808 h 2045616"/>
                      <a:gd name="connsiteX1" fmla="*/ 1022808 w 2045616"/>
                      <a:gd name="connsiteY1" fmla="*/ 0 h 2045616"/>
                      <a:gd name="connsiteX2" fmla="*/ 2045616 w 2045616"/>
                      <a:gd name="connsiteY2" fmla="*/ 1022808 h 2045616"/>
                      <a:gd name="connsiteX3" fmla="*/ 1022808 w 2045616"/>
                      <a:gd name="connsiteY3" fmla="*/ 2045616 h 2045616"/>
                      <a:gd name="connsiteX4" fmla="*/ 0 w 2045616"/>
                      <a:gd name="connsiteY4" fmla="*/ 1022808 h 20456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45616" h="2045616" extrusionOk="0">
                        <a:moveTo>
                          <a:pt x="0" y="1022808"/>
                        </a:moveTo>
                        <a:cubicBezTo>
                          <a:pt x="-77323" y="410232"/>
                          <a:pt x="400905" y="21401"/>
                          <a:pt x="1022808" y="0"/>
                        </a:cubicBezTo>
                        <a:cubicBezTo>
                          <a:pt x="1609066" y="4500"/>
                          <a:pt x="2000157" y="459372"/>
                          <a:pt x="2045616" y="1022808"/>
                        </a:cubicBezTo>
                        <a:cubicBezTo>
                          <a:pt x="1972592" y="1659000"/>
                          <a:pt x="1585663" y="2056812"/>
                          <a:pt x="1022808" y="2045616"/>
                        </a:cubicBezTo>
                        <a:cubicBezTo>
                          <a:pt x="372359" y="1998800"/>
                          <a:pt x="20841" y="1597647"/>
                          <a:pt x="0" y="1022808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8000" b="1" i="0" baseline="30000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Oswald SemiBold" pitchFamily="2" charset="77"/>
            </a:endParaRP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F9FDB326-97AD-2638-5958-92740964003D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6770697" y="2409241"/>
            <a:ext cx="1308616" cy="1377085"/>
          </a:xfrm>
        </p:spPr>
        <p:txBody>
          <a:bodyPr tIns="274320" bIns="0" anchor="ctr" anchorCtr="1"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5000" b="0" i="0">
                <a:solidFill>
                  <a:schemeClr val="bg1"/>
                </a:solidFill>
                <a:latin typeface="Oswald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3%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125EB58-CD6F-28F9-1A1F-6EC823DF0E67}"/>
              </a:ext>
            </a:extLst>
          </p:cNvPr>
          <p:cNvSpPr/>
          <p:nvPr userDrawn="1"/>
        </p:nvSpPr>
        <p:spPr>
          <a:xfrm>
            <a:off x="3862600" y="2268680"/>
            <a:ext cx="1770194" cy="1770194"/>
          </a:xfrm>
          <a:prstGeom prst="ellipse">
            <a:avLst/>
          </a:prstGeom>
          <a:noFill/>
          <a:ln w="101600" cmpd="sng">
            <a:solidFill>
              <a:schemeClr val="bg1">
                <a:alpha val="20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045616"/>
                      <a:gd name="connsiteY0" fmla="*/ 1022808 h 2045616"/>
                      <a:gd name="connsiteX1" fmla="*/ 1022808 w 2045616"/>
                      <a:gd name="connsiteY1" fmla="*/ 0 h 2045616"/>
                      <a:gd name="connsiteX2" fmla="*/ 2045616 w 2045616"/>
                      <a:gd name="connsiteY2" fmla="*/ 1022808 h 2045616"/>
                      <a:gd name="connsiteX3" fmla="*/ 1022808 w 2045616"/>
                      <a:gd name="connsiteY3" fmla="*/ 2045616 h 2045616"/>
                      <a:gd name="connsiteX4" fmla="*/ 0 w 2045616"/>
                      <a:gd name="connsiteY4" fmla="*/ 1022808 h 20456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45616" h="2045616" extrusionOk="0">
                        <a:moveTo>
                          <a:pt x="0" y="1022808"/>
                        </a:moveTo>
                        <a:cubicBezTo>
                          <a:pt x="-77323" y="410232"/>
                          <a:pt x="400905" y="21401"/>
                          <a:pt x="1022808" y="0"/>
                        </a:cubicBezTo>
                        <a:cubicBezTo>
                          <a:pt x="1609066" y="4500"/>
                          <a:pt x="2000157" y="459372"/>
                          <a:pt x="2045616" y="1022808"/>
                        </a:cubicBezTo>
                        <a:cubicBezTo>
                          <a:pt x="1972592" y="1659000"/>
                          <a:pt x="1585663" y="2056812"/>
                          <a:pt x="1022808" y="2045616"/>
                        </a:cubicBezTo>
                        <a:cubicBezTo>
                          <a:pt x="372359" y="1998800"/>
                          <a:pt x="20841" y="1597647"/>
                          <a:pt x="0" y="1022808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8000" b="1" i="0" baseline="30000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Oswald SemiBold" pitchFamily="2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3AE88AE-E08F-447E-FCB4-622961E2E90C}"/>
              </a:ext>
            </a:extLst>
          </p:cNvPr>
          <p:cNvSpPr/>
          <p:nvPr userDrawn="1"/>
        </p:nvSpPr>
        <p:spPr>
          <a:xfrm>
            <a:off x="1185292" y="2255494"/>
            <a:ext cx="1770194" cy="1770194"/>
          </a:xfrm>
          <a:prstGeom prst="ellipse">
            <a:avLst/>
          </a:prstGeom>
          <a:noFill/>
          <a:ln w="101600" cmpd="sng">
            <a:solidFill>
              <a:schemeClr val="bg1">
                <a:alpha val="20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045616"/>
                      <a:gd name="connsiteY0" fmla="*/ 1022808 h 2045616"/>
                      <a:gd name="connsiteX1" fmla="*/ 1022808 w 2045616"/>
                      <a:gd name="connsiteY1" fmla="*/ 0 h 2045616"/>
                      <a:gd name="connsiteX2" fmla="*/ 2045616 w 2045616"/>
                      <a:gd name="connsiteY2" fmla="*/ 1022808 h 2045616"/>
                      <a:gd name="connsiteX3" fmla="*/ 1022808 w 2045616"/>
                      <a:gd name="connsiteY3" fmla="*/ 2045616 h 2045616"/>
                      <a:gd name="connsiteX4" fmla="*/ 0 w 2045616"/>
                      <a:gd name="connsiteY4" fmla="*/ 1022808 h 20456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45616" h="2045616" extrusionOk="0">
                        <a:moveTo>
                          <a:pt x="0" y="1022808"/>
                        </a:moveTo>
                        <a:cubicBezTo>
                          <a:pt x="-77323" y="410232"/>
                          <a:pt x="400905" y="21401"/>
                          <a:pt x="1022808" y="0"/>
                        </a:cubicBezTo>
                        <a:cubicBezTo>
                          <a:pt x="1609066" y="4500"/>
                          <a:pt x="2000157" y="459372"/>
                          <a:pt x="2045616" y="1022808"/>
                        </a:cubicBezTo>
                        <a:cubicBezTo>
                          <a:pt x="1972592" y="1659000"/>
                          <a:pt x="1585663" y="2056812"/>
                          <a:pt x="1022808" y="2045616"/>
                        </a:cubicBezTo>
                        <a:cubicBezTo>
                          <a:pt x="372359" y="1998800"/>
                          <a:pt x="20841" y="1597647"/>
                          <a:pt x="0" y="1022808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8000" b="1" i="0" baseline="30000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Oswald SemiBold" pitchFamily="2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09C38D3-D3DA-82B3-6E2C-1939A927CEF9}"/>
              </a:ext>
            </a:extLst>
          </p:cNvPr>
          <p:cNvSpPr/>
          <p:nvPr userDrawn="1"/>
        </p:nvSpPr>
        <p:spPr>
          <a:xfrm>
            <a:off x="9211388" y="2255494"/>
            <a:ext cx="1770194" cy="1770194"/>
          </a:xfrm>
          <a:prstGeom prst="ellipse">
            <a:avLst/>
          </a:prstGeom>
          <a:noFill/>
          <a:ln w="101600" cmpd="sng">
            <a:solidFill>
              <a:schemeClr val="bg1">
                <a:alpha val="20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045616"/>
                      <a:gd name="connsiteY0" fmla="*/ 1022808 h 2045616"/>
                      <a:gd name="connsiteX1" fmla="*/ 1022808 w 2045616"/>
                      <a:gd name="connsiteY1" fmla="*/ 0 h 2045616"/>
                      <a:gd name="connsiteX2" fmla="*/ 2045616 w 2045616"/>
                      <a:gd name="connsiteY2" fmla="*/ 1022808 h 2045616"/>
                      <a:gd name="connsiteX3" fmla="*/ 1022808 w 2045616"/>
                      <a:gd name="connsiteY3" fmla="*/ 2045616 h 2045616"/>
                      <a:gd name="connsiteX4" fmla="*/ 0 w 2045616"/>
                      <a:gd name="connsiteY4" fmla="*/ 1022808 h 20456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45616" h="2045616" extrusionOk="0">
                        <a:moveTo>
                          <a:pt x="0" y="1022808"/>
                        </a:moveTo>
                        <a:cubicBezTo>
                          <a:pt x="-77323" y="410232"/>
                          <a:pt x="400905" y="21401"/>
                          <a:pt x="1022808" y="0"/>
                        </a:cubicBezTo>
                        <a:cubicBezTo>
                          <a:pt x="1609066" y="4500"/>
                          <a:pt x="2000157" y="459372"/>
                          <a:pt x="2045616" y="1022808"/>
                        </a:cubicBezTo>
                        <a:cubicBezTo>
                          <a:pt x="1972592" y="1659000"/>
                          <a:pt x="1585663" y="2056812"/>
                          <a:pt x="1022808" y="2045616"/>
                        </a:cubicBezTo>
                        <a:cubicBezTo>
                          <a:pt x="372359" y="1998800"/>
                          <a:pt x="20841" y="1597647"/>
                          <a:pt x="0" y="1022808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8000" b="1" i="0" baseline="30000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Oswald SemiBold" pitchFamily="2" charset="77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AC6B401-14F9-6863-8D13-B6924018B3C6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442177" y="2409241"/>
            <a:ext cx="1308616" cy="1377085"/>
          </a:xfrm>
        </p:spPr>
        <p:txBody>
          <a:bodyPr tIns="274320" bIns="0" anchor="ctr" anchorCtr="1"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5000" b="0" i="0">
                <a:solidFill>
                  <a:schemeClr val="bg1"/>
                </a:solidFill>
                <a:latin typeface="Oswald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57K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360DDFF-BC34-4CAE-6C2E-6D374C2928BE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3637639" y="4281102"/>
            <a:ext cx="2220116" cy="1105059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570C78E-E4C5-ABEB-0C69-80C0DEAA2206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6314947" y="4281102"/>
            <a:ext cx="2220116" cy="1105059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A66DF6F6-4F89-CE8C-3395-9F22523C9E49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986427" y="4281102"/>
            <a:ext cx="2220116" cy="1105059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39828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BCAA1-67AD-52F2-ACC9-98993DA9C9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2892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5B4AE-A5FE-93F2-C1B6-95EEFF3D5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479FF-DD4F-D5AA-043D-D322D2B8B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571500" indent="-571500">
              <a:buClr>
                <a:schemeClr val="accent1"/>
              </a:buClr>
              <a:buFont typeface="Wingdings" pitchFamily="2" charset="2"/>
              <a:buChar char="§"/>
              <a:defRPr sz="3000"/>
            </a:lvl1pPr>
            <a:lvl2pPr marL="914400" indent="-457200">
              <a:buClr>
                <a:schemeClr val="accent4"/>
              </a:buClr>
              <a:buFont typeface="Wingdings" pitchFamily="2" charset="2"/>
              <a:buChar char="§"/>
              <a:defRPr sz="2600"/>
            </a:lvl2pPr>
            <a:lvl3pPr marL="1371600" indent="-457200">
              <a:buClr>
                <a:schemeClr val="accent5"/>
              </a:buClr>
              <a:buFont typeface="Wingdings" pitchFamily="2" charset="2"/>
              <a:buChar char="§"/>
              <a:defRPr sz="2400"/>
            </a:lvl3pPr>
            <a:lvl4pPr marL="1714500" indent="-342900">
              <a:buClr>
                <a:schemeClr val="accent3"/>
              </a:buClr>
              <a:buFont typeface="Wingdings" pitchFamily="2" charset="2"/>
              <a:buChar char="§"/>
              <a:defRPr sz="2000"/>
            </a:lvl4pPr>
            <a:lvl5pPr marL="2171700" indent="-342900">
              <a:buClr>
                <a:schemeClr val="accent1"/>
              </a:buClr>
              <a:buFont typeface="Wingdings" pitchFamily="2" charset="2"/>
              <a:buChar char="§"/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142A5E-0B01-675A-4741-C32D74D10B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latin typeface="Oswa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E8B146-B9D1-CA15-7294-DA9DB80BD8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6815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97C01-FFA9-1BA3-E4E1-5A758BC1C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E19C72-5C04-6710-675D-2EBA8E6B55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95817A-F08D-FF72-D164-827C5BEC62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latin typeface="Oswa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45577-CAEF-BB5D-CF15-CA9E259A12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333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USA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97C01-FFA9-1BA3-E4E1-5A758BC1CA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0216" y="457200"/>
            <a:ext cx="10034954" cy="2555630"/>
          </a:xfrm>
        </p:spPr>
        <p:txBody>
          <a:bodyPr anchor="b">
            <a:noAutofit/>
          </a:bodyPr>
          <a:lstStyle>
            <a:lvl1pPr>
              <a:defRPr sz="6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95817A-F08D-FF72-D164-827C5BEC622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430216" y="3313357"/>
            <a:ext cx="10034954" cy="2430952"/>
          </a:xfrm>
        </p:spPr>
        <p:txBody>
          <a:bodyPr numCol="2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SzPct val="150000"/>
              <a:buFont typeface="Wingdings" pitchFamily="2" charset="2"/>
              <a:buNone/>
              <a:defRPr sz="2400" b="0" i="0">
                <a:latin typeface="Oswald Medium" pitchFamily="2" charset="77"/>
              </a:defRPr>
            </a:lvl1pPr>
            <a:lvl2pPr marL="36576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800" b="0" i="0">
                <a:latin typeface="Oswald" pitchFamily="2" charset="77"/>
              </a:defRPr>
            </a:lvl2pPr>
            <a:lvl3pPr marL="914400" indent="0">
              <a:lnSpc>
                <a:spcPct val="100000"/>
              </a:lnSpc>
              <a:spcAft>
                <a:spcPts val="600"/>
              </a:spcAft>
              <a:buNone/>
              <a:defRPr sz="1600" b="0" i="0">
                <a:latin typeface="Oswald" pitchFamily="2" charset="77"/>
              </a:defRPr>
            </a:lvl3pPr>
            <a:lvl4pPr marL="1371600" indent="0">
              <a:lnSpc>
                <a:spcPct val="100000"/>
              </a:lnSpc>
              <a:spcAft>
                <a:spcPts val="600"/>
              </a:spcAft>
              <a:buNone/>
              <a:defRPr sz="1400" b="0" i="0">
                <a:latin typeface="Oswald" pitchFamily="2" charset="77"/>
              </a:defRPr>
            </a:lvl4pPr>
            <a:lvl5pPr marL="1828800" indent="0">
              <a:lnSpc>
                <a:spcPct val="100000"/>
              </a:lnSpc>
              <a:buNone/>
              <a:defRPr sz="1400" b="0" i="0">
                <a:latin typeface="Oswald" pitchFamily="2" charset="77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45577-CAEF-BB5D-CF15-CA9E259A12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166F17-014F-61A6-5440-3F86AC74D8C4}"/>
              </a:ext>
            </a:extLst>
          </p:cNvPr>
          <p:cNvSpPr/>
          <p:nvPr userDrawn="1"/>
        </p:nvSpPr>
        <p:spPr>
          <a:xfrm>
            <a:off x="-11725" y="-9939"/>
            <a:ext cx="797335" cy="68878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Oswald" pitchFamily="2" charset="77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75F7664-BB58-EECE-5604-02FC797CB035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-1725290" y="4421920"/>
            <a:ext cx="4233984" cy="365125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1"/>
              </a:buClr>
              <a:buSzPct val="150000"/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Oswald Medium" pitchFamily="2" charset="77"/>
                <a:ea typeface="+mn-ea"/>
                <a:cs typeface="+mn-cs"/>
              </a:defRPr>
            </a:lvl1pPr>
            <a:lvl2pPr marL="36576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Tx/>
              <a:buNone/>
              <a:defRPr sz="1800" b="0" i="0" kern="120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None/>
              <a:defRPr sz="1400" b="0" i="0" kern="120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None/>
              <a:defRPr sz="1400" b="0" i="0" kern="120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spc="150" dirty="0">
                <a:solidFill>
                  <a:schemeClr val="bg1"/>
                </a:solidFill>
                <a:latin typeface="Oswald Light" panose="02000303000000000000" pitchFamily="2" charset="77"/>
              </a:rPr>
              <a:t>Arkansas Economic Development Commission</a:t>
            </a:r>
          </a:p>
        </p:txBody>
      </p:sp>
    </p:spTree>
    <p:extLst>
      <p:ext uri="{BB962C8B-B14F-4D97-AF65-F5344CB8AC3E}">
        <p14:creationId xmlns:p14="http://schemas.microsoft.com/office/powerpoint/2010/main" val="42648614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kansas Map with P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97C01-FFA9-1BA3-E4E1-5A758BC1C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95817A-F08D-FF72-D164-827C5BEC62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latin typeface="Oswa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45577-CAEF-BB5D-CF15-CA9E259A12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2AFAE90-911C-A276-EAFF-0AFD877062A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02634" y="700087"/>
            <a:ext cx="6134100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670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kansas Map with Pins - 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45577-CAEF-BB5D-CF15-CA9E259A12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2AFAE90-911C-A276-EAFF-0AFD877062A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3178035" y="700087"/>
            <a:ext cx="6134100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2229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 Map with P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97C01-FFA9-1BA3-E4E1-5A758BC1C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95817A-F08D-FF72-D164-827C5BEC62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latin typeface="Oswa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45577-CAEF-BB5D-CF15-CA9E259A12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D33547E-D149-8260-36CC-68657273595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4772025" y="1408287"/>
            <a:ext cx="6987846" cy="434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6967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 Map with Pins - 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45577-CAEF-BB5D-CF15-CA9E259A12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D33547E-D149-8260-36CC-68657273595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326821" y="533914"/>
            <a:ext cx="9319699" cy="579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7254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97C01-FFA9-1BA3-E4E1-5A758BC1C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2407503" cy="1600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95817A-F08D-FF72-D164-827C5BEC62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2407503" cy="3811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latin typeface="Oswa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45577-CAEF-BB5D-CF15-CA9E259A12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612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834E4FD-CB3E-B667-589F-F07827474BB2}"/>
              </a:ext>
            </a:extLst>
          </p:cNvPr>
          <p:cNvSpPr/>
          <p:nvPr userDrawn="1"/>
        </p:nvSpPr>
        <p:spPr>
          <a:xfrm>
            <a:off x="6107723" y="0"/>
            <a:ext cx="6096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Oswald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D97C01-FFA9-1BA3-E4E1-5A758BC1C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0081"/>
            <a:ext cx="4343400" cy="1997196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95817A-F08D-FF72-D164-827C5BEC62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3429000"/>
            <a:ext cx="4343400" cy="1997197"/>
          </a:xfrm>
        </p:spPr>
        <p:txBody>
          <a:bodyPr numCol="1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latin typeface="Oswa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45577-CAEF-BB5D-CF15-CA9E259A12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6420364-C470-B936-CAA1-2121A64A3D3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78791" y="6076077"/>
            <a:ext cx="1124931" cy="56054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BA57E34-F815-F0DD-D254-18E65CF7486A}"/>
              </a:ext>
            </a:extLst>
          </p:cNvPr>
          <p:cNvGrpSpPr/>
          <p:nvPr userDrawn="1"/>
        </p:nvGrpSpPr>
        <p:grpSpPr>
          <a:xfrm>
            <a:off x="9925050" y="6075003"/>
            <a:ext cx="1153741" cy="560546"/>
            <a:chOff x="9925050" y="6075003"/>
            <a:chExt cx="1153741" cy="56054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924E057-A582-5A4D-06D5-116FA009FEEF}"/>
                </a:ext>
              </a:extLst>
            </p:cNvPr>
            <p:cNvSpPr/>
            <p:nvPr userDrawn="1"/>
          </p:nvSpPr>
          <p:spPr>
            <a:xfrm>
              <a:off x="9925050" y="6075003"/>
              <a:ext cx="1153741" cy="5605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16D3330-C14B-83B2-214C-75C818ED3F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15670" b="19059"/>
            <a:stretch>
              <a:fillRect/>
            </a:stretch>
          </p:blipFill>
          <p:spPr>
            <a:xfrm>
              <a:off x="9930451" y="6075003"/>
              <a:ext cx="1133615" cy="5605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22519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834E4FD-CB3E-B667-589F-F07827474BB2}"/>
              </a:ext>
            </a:extLst>
          </p:cNvPr>
          <p:cNvSpPr/>
          <p:nvPr userDrawn="1"/>
        </p:nvSpPr>
        <p:spPr>
          <a:xfrm>
            <a:off x="0" y="1"/>
            <a:ext cx="6096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Oswald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D97C01-FFA9-1BA3-E4E1-5A758BC1C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6312"/>
            <a:ext cx="4114800" cy="446649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45577-CAEF-BB5D-CF15-CA9E259A12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D9486CE-04AB-A96B-3353-75C3207F0763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7713780" y="1021573"/>
            <a:ext cx="3786553" cy="1202489"/>
          </a:xfrm>
        </p:spPr>
        <p:txBody>
          <a:bodyPr numCol="1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 i="0">
                <a:latin typeface="Oswa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Statistic or facts about business, the workforce, education, quality of life, or Arkansas in general.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0B441DC-3043-7D74-55DB-66B3F813ABB9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7713781" y="2798586"/>
            <a:ext cx="3786553" cy="1202489"/>
          </a:xfrm>
        </p:spPr>
        <p:txBody>
          <a:bodyPr numCol="1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 i="0">
                <a:latin typeface="Oswa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n-US" dirty="0"/>
              <a:t>Right-click on icon, select ”Change Graphic &gt; From Icons”. Search for a relevant icon, then select “Insert”.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FDF6F492-5C37-82B8-98FD-7F2989022901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7713782" y="4555051"/>
            <a:ext cx="3786552" cy="1202489"/>
          </a:xfrm>
        </p:spPr>
        <p:txBody>
          <a:bodyPr numCol="1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 i="0">
                <a:latin typeface="Oswa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n-US" dirty="0"/>
              <a:t>You can recolor the icons by selecting them, then using the paint bucket on the Home menu.</a:t>
            </a:r>
          </a:p>
        </p:txBody>
      </p:sp>
    </p:spTree>
    <p:extLst>
      <p:ext uri="{BB962C8B-B14F-4D97-AF65-F5344CB8AC3E}">
        <p14:creationId xmlns:p14="http://schemas.microsoft.com/office/powerpoint/2010/main" val="32915079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834E4FD-CB3E-B667-589F-F07827474BB2}"/>
              </a:ext>
            </a:extLst>
          </p:cNvPr>
          <p:cNvSpPr/>
          <p:nvPr userDrawn="1"/>
        </p:nvSpPr>
        <p:spPr>
          <a:xfrm>
            <a:off x="0" y="5029199"/>
            <a:ext cx="12201939" cy="182880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Oswald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D97C01-FFA9-1BA3-E4E1-5A758BC1C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5948" y="5317435"/>
            <a:ext cx="9780104" cy="710362"/>
          </a:xfrm>
        </p:spPr>
        <p:txBody>
          <a:bodyPr anchor="b">
            <a:normAutofit/>
          </a:bodyPr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95817A-F08D-FF72-D164-827C5BEC622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37590" y="2812775"/>
            <a:ext cx="2888974" cy="1843419"/>
          </a:xfrm>
        </p:spPr>
        <p:txBody>
          <a:bodyPr numCol="1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latin typeface="Oswa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Statistic or facts about business, the workforce, education, quality of life, or Arkansas in general.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45577-CAEF-BB5D-CF15-CA9E259A12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CBED325-7B8F-BF1B-B76D-DF129FBBE77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78791" y="6076077"/>
            <a:ext cx="1124932" cy="560546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F4BD5D9-B6BF-EE68-1748-80F1A166DD51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4651513" y="2812775"/>
            <a:ext cx="2888974" cy="1843419"/>
          </a:xfrm>
        </p:spPr>
        <p:txBody>
          <a:bodyPr numCol="1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latin typeface="Oswa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n-US" dirty="0"/>
              <a:t>Right-click on icon, select ”Change Graphic &gt; From Icons”. Search for a relevant icon, then select “Insert”.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ECB77985-4D15-A5E6-2DE2-46088DBA72CC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365436" y="2812775"/>
            <a:ext cx="2888974" cy="1843419"/>
          </a:xfrm>
        </p:spPr>
        <p:txBody>
          <a:bodyPr numCol="1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latin typeface="Oswa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n-US" dirty="0"/>
              <a:t>You can recolor the icons by selecting them, then using the paint bucket on the Home menu.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596ABD3-3540-B36A-BB22-7C9CBFCB2946}"/>
              </a:ext>
            </a:extLst>
          </p:cNvPr>
          <p:cNvGrpSpPr/>
          <p:nvPr userDrawn="1"/>
        </p:nvGrpSpPr>
        <p:grpSpPr>
          <a:xfrm>
            <a:off x="9925050" y="6075003"/>
            <a:ext cx="1153741" cy="560546"/>
            <a:chOff x="9925050" y="6075003"/>
            <a:chExt cx="1153741" cy="56054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175B640-174D-7A3E-A485-B9799306B298}"/>
                </a:ext>
              </a:extLst>
            </p:cNvPr>
            <p:cNvSpPr/>
            <p:nvPr userDrawn="1"/>
          </p:nvSpPr>
          <p:spPr>
            <a:xfrm>
              <a:off x="9925050" y="6075003"/>
              <a:ext cx="1153741" cy="5605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0A6DCE68-3076-AF28-9DC8-FB308848D9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15670" b="19059"/>
            <a:stretch>
              <a:fillRect/>
            </a:stretch>
          </p:blipFill>
          <p:spPr>
            <a:xfrm>
              <a:off x="9930451" y="6075003"/>
              <a:ext cx="1133615" cy="5605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2772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0D8E5-67A2-6A4D-E8A5-231E1DB9DD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800" b="1" i="0">
                <a:latin typeface="Oswald SemiBold" pitchFamily="2" charset="77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76918C-7076-C6E0-B355-642B918DF5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 b="0" i="0">
                <a:latin typeface="Oswal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37C8C30-D4E9-5895-3F2F-EB98B185597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F30B0F-F900-F27D-21B6-812BC843697D}"/>
              </a:ext>
            </a:extLst>
          </p:cNvPr>
          <p:cNvSpPr/>
          <p:nvPr userDrawn="1"/>
        </p:nvSpPr>
        <p:spPr>
          <a:xfrm>
            <a:off x="-11725" y="-9939"/>
            <a:ext cx="797335" cy="68878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Oswald" pitchFamily="2" charset="77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2356E4B-22A8-A517-B402-4EE45A3AF64E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-1725290" y="4421920"/>
            <a:ext cx="4233984" cy="365125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1"/>
              </a:buClr>
              <a:buSzPct val="150000"/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Oswald Medium" pitchFamily="2" charset="77"/>
                <a:ea typeface="+mn-ea"/>
                <a:cs typeface="+mn-cs"/>
              </a:defRPr>
            </a:lvl1pPr>
            <a:lvl2pPr marL="36576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Tx/>
              <a:buNone/>
              <a:defRPr sz="1800" b="0" i="0" kern="120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None/>
              <a:defRPr sz="1400" b="0" i="0" kern="120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None/>
              <a:defRPr sz="1400" b="0" i="0" kern="120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spc="150" dirty="0">
                <a:solidFill>
                  <a:schemeClr val="bg1"/>
                </a:solidFill>
                <a:latin typeface="Oswald Light" panose="02000303000000000000" pitchFamily="2" charset="77"/>
              </a:rPr>
              <a:t>Arkansas Economic Development Commission</a:t>
            </a:r>
          </a:p>
        </p:txBody>
      </p:sp>
    </p:spTree>
    <p:extLst>
      <p:ext uri="{BB962C8B-B14F-4D97-AF65-F5344CB8AC3E}">
        <p14:creationId xmlns:p14="http://schemas.microsoft.com/office/powerpoint/2010/main" val="1683774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64BDD-B6A2-5494-5CD4-BD97816319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B93390C-C32C-8FF1-6E1A-865A2793A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C1F8B5-9D85-523D-4C8B-79449EE5B94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079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D118E-D107-F82C-112C-7D0DFDDF84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D3696-967F-B191-F66F-B13F827CC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14449B1-0A4A-A2A6-9752-C13F979ABCC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47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D118E-D107-F82C-112C-7D0DFDDF84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D3696-967F-B191-F66F-B13F827CC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14449B1-0A4A-A2A6-9752-C13F979ABCC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204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ra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D118E-D107-F82C-112C-7D0DFDDF84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D3696-967F-B191-F66F-B13F827CC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14449B1-0A4A-A2A6-9752-C13F979ABCC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60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Re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D118E-D107-F82C-112C-7D0DFDDF84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D3696-967F-B191-F66F-B13F827CC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14449B1-0A4A-A2A6-9752-C13F979ABCC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270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Commerc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D118E-D107-F82C-112C-7D0DFDDF84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D3696-967F-B191-F66F-B13F827CC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14449B1-0A4A-A2A6-9752-C13F979ABCC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134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C14072-A2CE-D707-D242-4E51DFD09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24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B335DF-EBDA-0E56-C62D-8272FE571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8274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6A89EF-B88E-C2CD-5AD6-65789F080F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6009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1">
                <a:solidFill>
                  <a:schemeClr val="tx1">
                    <a:tint val="75000"/>
                  </a:schemeClr>
                </a:solidFill>
                <a:latin typeface="Oswald" pitchFamily="2" charset="77"/>
              </a:defRPr>
            </a:lvl1pPr>
          </a:lstStyle>
          <a:p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E3278B2-C391-D04A-A92F-357543BEC26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/>
        </p:blipFill>
        <p:spPr>
          <a:xfrm>
            <a:off x="11078791" y="6076077"/>
            <a:ext cx="1124931" cy="56054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A9B3B7B4-F81F-2FF9-13E2-644D53D63382}"/>
              </a:ext>
            </a:extLst>
          </p:cNvPr>
          <p:cNvGrpSpPr/>
          <p:nvPr userDrawn="1"/>
        </p:nvGrpSpPr>
        <p:grpSpPr>
          <a:xfrm>
            <a:off x="9925050" y="6075003"/>
            <a:ext cx="1153741" cy="560546"/>
            <a:chOff x="9925050" y="6075003"/>
            <a:chExt cx="1153741" cy="56054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864261A-03DC-5503-BEAE-B88E646661E3}"/>
                </a:ext>
              </a:extLst>
            </p:cNvPr>
            <p:cNvSpPr/>
            <p:nvPr userDrawn="1"/>
          </p:nvSpPr>
          <p:spPr>
            <a:xfrm>
              <a:off x="9925050" y="6075003"/>
              <a:ext cx="1153741" cy="5605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A0806781-6782-2ADD-7CEC-938A642326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rcRect t="15670" b="19059"/>
            <a:stretch>
              <a:fillRect/>
            </a:stretch>
          </p:blipFill>
          <p:spPr>
            <a:xfrm>
              <a:off x="9930451" y="6075003"/>
              <a:ext cx="1133615" cy="5605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5084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1" i="0" kern="1200">
          <a:solidFill>
            <a:schemeClr val="tx1"/>
          </a:solidFill>
          <a:latin typeface="Oswald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>
          <a:schemeClr val="accent1"/>
        </a:buClr>
        <a:buFont typeface="Wingdings" pitchFamily="2" charset="2"/>
        <a:buChar char="§"/>
        <a:defRPr sz="3000" b="0" i="0" kern="1200">
          <a:solidFill>
            <a:schemeClr val="tx1"/>
          </a:solidFill>
          <a:latin typeface="Oswald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Wingdings" pitchFamily="2" charset="2"/>
        <a:buChar char="§"/>
        <a:defRPr sz="2600" b="0" i="0" kern="1200">
          <a:solidFill>
            <a:schemeClr val="tx1"/>
          </a:solidFill>
          <a:latin typeface="Oswald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Wingdings" pitchFamily="2" charset="2"/>
        <a:buChar char="§"/>
        <a:defRPr sz="2400" b="0" i="0" kern="1200">
          <a:solidFill>
            <a:schemeClr val="tx1"/>
          </a:solidFill>
          <a:latin typeface="Oswald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Wingdings" pitchFamily="2" charset="2"/>
        <a:buChar char="§"/>
        <a:defRPr sz="2000" b="0" i="0" kern="1200">
          <a:solidFill>
            <a:schemeClr val="tx1"/>
          </a:solidFill>
          <a:latin typeface="Oswald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Wingdings" pitchFamily="2" charset="2"/>
        <a:buChar char="§"/>
        <a:defRPr sz="1800" b="0" i="0" kern="1200">
          <a:solidFill>
            <a:schemeClr val="tx1"/>
          </a:solidFill>
          <a:latin typeface="Oswald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sam.gov/workspace/contract/opp/4998d1c8f414490fb5590752d607f21b/view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beyondthepitch-aficmco.eventbrite.com/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3.png"/><Relationship Id="rId5" Type="http://schemas.openxmlformats.org/officeDocument/2006/relationships/hyperlink" Target="https://afimco-kivaespanol.eventbrite.com/" TargetMode="External"/><Relationship Id="rId4" Type="http://schemas.openxmlformats.org/officeDocument/2006/relationships/hyperlink" Target="https://aficmco-kiva-english.eventbrite.com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beyondthepitch-aficmco.eventbrite.com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4.png"/><Relationship Id="rId4" Type="http://schemas.openxmlformats.org/officeDocument/2006/relationships/hyperlink" Target="https://aficmco-kiva-english.eventbrite.com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beyondthepitch-aficmco.eventbrite.com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5.png"/><Relationship Id="rId5" Type="http://schemas.openxmlformats.org/officeDocument/2006/relationships/hyperlink" Target="https://afimco-kivaespanol.eventbrite.com" TargetMode="External"/><Relationship Id="rId4" Type="http://schemas.openxmlformats.org/officeDocument/2006/relationships/hyperlink" Target="https://aficmco-kiva-english.eventbrite.com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svg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B9F4A6-427F-85B1-CFFC-94D436CBE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B44A21A-F716-1655-4DE6-265E9CF20E1B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92461" sx="108409" sy="108409" algn="tl" rotWithShape="0">
              <a:prstClr val="black">
                <a:alpha val="63467"/>
              </a:prstClr>
            </a:outerShdw>
          </a:effectLst>
        </p:spPr>
        <p:txBody>
          <a:bodyPr/>
          <a:lstStyle/>
          <a:p>
            <a:r>
              <a:rPr lang="en-US" sz="7200" dirty="0">
                <a:solidFill>
                  <a:schemeClr val="bg1"/>
                </a:solidFill>
              </a:rPr>
              <a:t>Welcome to the ESO Call!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C007F4-AF98-3637-1844-7C5C1E6B70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30216" y="3251716"/>
            <a:ext cx="10034954" cy="2430952"/>
          </a:xfrm>
          <a:effectLst>
            <a:outerShdw blurRad="245995" sx="160784" sy="160784" algn="ctr" rotWithShape="0">
              <a:prstClr val="black">
                <a:alpha val="79291"/>
              </a:prstClr>
            </a:outerShdw>
          </a:effectLst>
        </p:spPr>
        <p:txBody>
          <a:bodyPr numCol="1">
            <a:no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bg1"/>
                </a:solidFill>
                <a:latin typeface="+mj-lt"/>
              </a:rPr>
              <a:t>10am -11am CT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bg1"/>
                </a:solidFill>
                <a:latin typeface="+mj-lt"/>
              </a:rPr>
              <a:t>First Wednesday of Each Month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DBECB4-77B6-4C38-9694-57D28BF56B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99023" y="6356350"/>
            <a:ext cx="5453147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" pitchFamily="2" charset="77"/>
                <a:ea typeface="+mn-ea"/>
                <a:cs typeface="+mn-cs"/>
              </a:rPr>
              <a:t>Got questions? Email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SemiBold"/>
                <a:ea typeface="+mn-ea"/>
                <a:cs typeface="+mn-cs"/>
              </a:rPr>
              <a:t>contact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SemiBold"/>
                <a:ea typeface="+mn-ea"/>
                <a:cs typeface="+mn-cs"/>
              </a:rPr>
              <a:t>Mallory.Race@Arkansas</a:t>
            </a:r>
            <a:r>
              <a:rPr lang="en-US" sz="1600" i="0" dirty="0">
                <a:solidFill>
                  <a:srgbClr val="FFFFFF"/>
                </a:solidFill>
                <a:latin typeface="Oswald SemiBold"/>
              </a:rPr>
              <a:t>EDC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SemiBold"/>
                <a:ea typeface="+mn-ea"/>
                <a:cs typeface="+mn-cs"/>
              </a:rPr>
              <a:t>.com</a:t>
            </a:r>
          </a:p>
        </p:txBody>
      </p:sp>
    </p:spTree>
    <p:extLst>
      <p:ext uri="{BB962C8B-B14F-4D97-AF65-F5344CB8AC3E}">
        <p14:creationId xmlns:p14="http://schemas.microsoft.com/office/powerpoint/2010/main" val="3451799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A74BF-76F0-5BBA-3FDB-D4C9DEE6F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33C46A-2518-C6FB-FF20-412A6CCE15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22"/>
            <a:ext cx="12192000" cy="683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452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360EE-2B3D-971E-F1A8-9C744E5DB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32AA63-AF82-9CA4-1B99-D23B4FB84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94"/>
            <a:ext cx="12192000" cy="682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5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E775D-73FC-F9AF-D43D-5E372008C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E1351A-B534-F2CF-9F49-21A2AA688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46"/>
            <a:ext cx="12192000" cy="6848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498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E2953-239A-F6A6-0A6A-86D55B011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D7AF2E-7148-1605-47C6-60829840B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54"/>
            <a:ext cx="12192000" cy="682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5377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DC3EE-A482-3C13-A4E0-1F982419F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470CB1-D811-6076-1E1A-27EE4AC51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98"/>
            <a:ext cx="12192000" cy="682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102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C907C-A13B-73DB-7122-F22B92B80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30FDA4-2639-92AF-DE1E-5727389D74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80" y="0"/>
            <a:ext cx="121673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624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B547B-23D8-D59E-5089-DBF85A377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8ABD442-F5E2-06CA-9266-05C30B944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22"/>
            <a:ext cx="12192000" cy="683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3767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3E5D7-764E-11E6-8774-B117B5125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737E5D-2A40-BE4E-0AD4-687C7CB0E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23"/>
            <a:ext cx="12192000" cy="684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0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6B0C0-2D99-5ECA-3C18-B1F6AC28C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D5FDD7-AE34-1115-DF12-83CE56B5F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319"/>
            <a:ext cx="12192000" cy="680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2245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97355-09D1-5C64-7370-7112BB7E9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214381-1994-1089-EF07-585C972D6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4" y="0"/>
            <a:ext cx="12186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680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C5FC0-F78E-5D82-F930-24BCFD344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94977-9B28-C143-D0A4-D540982B8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July ESO Call Agenda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126CB89-950D-B638-12D5-072C9A1BA14E}"/>
              </a:ext>
            </a:extLst>
          </p:cNvPr>
          <p:cNvSpPr/>
          <p:nvPr/>
        </p:nvSpPr>
        <p:spPr>
          <a:xfrm>
            <a:off x="838199" y="1417961"/>
            <a:ext cx="8387861" cy="784556"/>
          </a:xfrm>
          <a:custGeom>
            <a:avLst/>
            <a:gdLst>
              <a:gd name="connsiteX0" fmla="*/ 0 w 8387861"/>
              <a:gd name="connsiteY0" fmla="*/ 130762 h 784556"/>
              <a:gd name="connsiteX1" fmla="*/ 130762 w 8387861"/>
              <a:gd name="connsiteY1" fmla="*/ 0 h 784556"/>
              <a:gd name="connsiteX2" fmla="*/ 8257099 w 8387861"/>
              <a:gd name="connsiteY2" fmla="*/ 0 h 784556"/>
              <a:gd name="connsiteX3" fmla="*/ 8387861 w 8387861"/>
              <a:gd name="connsiteY3" fmla="*/ 130762 h 784556"/>
              <a:gd name="connsiteX4" fmla="*/ 8387861 w 8387861"/>
              <a:gd name="connsiteY4" fmla="*/ 653794 h 784556"/>
              <a:gd name="connsiteX5" fmla="*/ 8257099 w 8387861"/>
              <a:gd name="connsiteY5" fmla="*/ 784556 h 784556"/>
              <a:gd name="connsiteX6" fmla="*/ 130762 w 8387861"/>
              <a:gd name="connsiteY6" fmla="*/ 784556 h 784556"/>
              <a:gd name="connsiteX7" fmla="*/ 0 w 8387861"/>
              <a:gd name="connsiteY7" fmla="*/ 653794 h 784556"/>
              <a:gd name="connsiteX8" fmla="*/ 0 w 8387861"/>
              <a:gd name="connsiteY8" fmla="*/ 130762 h 784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87861" h="784556">
                <a:moveTo>
                  <a:pt x="0" y="130762"/>
                </a:moveTo>
                <a:cubicBezTo>
                  <a:pt x="0" y="58544"/>
                  <a:pt x="58544" y="0"/>
                  <a:pt x="130762" y="0"/>
                </a:cubicBezTo>
                <a:lnTo>
                  <a:pt x="8257099" y="0"/>
                </a:lnTo>
                <a:cubicBezTo>
                  <a:pt x="8329317" y="0"/>
                  <a:pt x="8387861" y="58544"/>
                  <a:pt x="8387861" y="130762"/>
                </a:cubicBezTo>
                <a:lnTo>
                  <a:pt x="8387861" y="653794"/>
                </a:lnTo>
                <a:cubicBezTo>
                  <a:pt x="8387861" y="726012"/>
                  <a:pt x="8329317" y="784556"/>
                  <a:pt x="8257099" y="784556"/>
                </a:cubicBezTo>
                <a:lnTo>
                  <a:pt x="130762" y="784556"/>
                </a:lnTo>
                <a:cubicBezTo>
                  <a:pt x="58544" y="784556"/>
                  <a:pt x="0" y="726012"/>
                  <a:pt x="0" y="653794"/>
                </a:cubicBezTo>
                <a:lnTo>
                  <a:pt x="0" y="130762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9739" tIns="129739" rIns="129739" bIns="129739" numCol="1" spcCol="1270" anchor="ctr" anchorCtr="0">
            <a:noAutofit/>
          </a:bodyPr>
          <a:lstStyle/>
          <a:p>
            <a:pPr marL="91440" marR="0" lvl="0" indent="0" algn="l" defTabSz="10668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wald SemiBold"/>
                <a:ea typeface="+mn-ea"/>
                <a:cs typeface="+mn-cs"/>
              </a:rPr>
              <a:t>I. Welcome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wald SemiBold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46AC93A-5A1C-1291-249E-15F5713A8E05}"/>
              </a:ext>
            </a:extLst>
          </p:cNvPr>
          <p:cNvSpPr/>
          <p:nvPr/>
        </p:nvSpPr>
        <p:spPr>
          <a:xfrm>
            <a:off x="838199" y="4260116"/>
            <a:ext cx="8387861" cy="1054233"/>
          </a:xfrm>
          <a:custGeom>
            <a:avLst/>
            <a:gdLst>
              <a:gd name="connsiteX0" fmla="*/ 0 w 8387861"/>
              <a:gd name="connsiteY0" fmla="*/ 202804 h 1216800"/>
              <a:gd name="connsiteX1" fmla="*/ 202804 w 8387861"/>
              <a:gd name="connsiteY1" fmla="*/ 0 h 1216800"/>
              <a:gd name="connsiteX2" fmla="*/ 8185057 w 8387861"/>
              <a:gd name="connsiteY2" fmla="*/ 0 h 1216800"/>
              <a:gd name="connsiteX3" fmla="*/ 8387861 w 8387861"/>
              <a:gd name="connsiteY3" fmla="*/ 202804 h 1216800"/>
              <a:gd name="connsiteX4" fmla="*/ 8387861 w 8387861"/>
              <a:gd name="connsiteY4" fmla="*/ 1013996 h 1216800"/>
              <a:gd name="connsiteX5" fmla="*/ 8185057 w 8387861"/>
              <a:gd name="connsiteY5" fmla="*/ 1216800 h 1216800"/>
              <a:gd name="connsiteX6" fmla="*/ 202804 w 8387861"/>
              <a:gd name="connsiteY6" fmla="*/ 1216800 h 1216800"/>
              <a:gd name="connsiteX7" fmla="*/ 0 w 8387861"/>
              <a:gd name="connsiteY7" fmla="*/ 1013996 h 1216800"/>
              <a:gd name="connsiteX8" fmla="*/ 0 w 8387861"/>
              <a:gd name="connsiteY8" fmla="*/ 202804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87861" h="1216800">
                <a:moveTo>
                  <a:pt x="0" y="202804"/>
                </a:moveTo>
                <a:cubicBezTo>
                  <a:pt x="0" y="90798"/>
                  <a:pt x="90798" y="0"/>
                  <a:pt x="202804" y="0"/>
                </a:cubicBezTo>
                <a:lnTo>
                  <a:pt x="8185057" y="0"/>
                </a:lnTo>
                <a:cubicBezTo>
                  <a:pt x="8297063" y="0"/>
                  <a:pt x="8387861" y="90798"/>
                  <a:pt x="8387861" y="202804"/>
                </a:cubicBezTo>
                <a:lnTo>
                  <a:pt x="8387861" y="1013996"/>
                </a:lnTo>
                <a:cubicBezTo>
                  <a:pt x="8387861" y="1126002"/>
                  <a:pt x="8297063" y="1216800"/>
                  <a:pt x="8185057" y="1216800"/>
                </a:cubicBezTo>
                <a:lnTo>
                  <a:pt x="202804" y="1216800"/>
                </a:lnTo>
                <a:cubicBezTo>
                  <a:pt x="90798" y="1216800"/>
                  <a:pt x="0" y="1126002"/>
                  <a:pt x="0" y="1013996"/>
                </a:cubicBezTo>
                <a:lnTo>
                  <a:pt x="0" y="202804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0839" tIns="150839" rIns="150839" bIns="150839" numCol="1" spcCol="1270" anchor="ctr" anchorCtr="0">
            <a:noAutofit/>
          </a:bodyPr>
          <a:lstStyle/>
          <a:p>
            <a:pPr marL="91440" marR="0" lvl="0" indent="0" algn="l" defTabSz="10668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0000"/>
                </a:solidFill>
                <a:latin typeface="Oswald SemiBold"/>
              </a:rPr>
              <a:t>III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wald SemiBold"/>
                <a:ea typeface="+mn-ea"/>
                <a:cs typeface="+mn-cs"/>
              </a:rPr>
              <a:t>. Entrepreneurial Spotlight</a:t>
            </a:r>
          </a:p>
          <a:p>
            <a:pPr marL="91440" defTabSz="10668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dirty="0">
                <a:solidFill>
                  <a:srgbClr val="4D4D4C"/>
                </a:solidFill>
                <a:cs typeface="Arial Narrow"/>
              </a:rPr>
              <a:t>Heather Nichols CEO &amp; Founder of </a:t>
            </a:r>
            <a:r>
              <a:rPr lang="en-US" sz="2400" dirty="0" err="1">
                <a:solidFill>
                  <a:srgbClr val="4D4D4C"/>
                </a:solidFill>
                <a:cs typeface="Arial Narrow"/>
              </a:rPr>
              <a:t>LyraConnect</a:t>
            </a:r>
            <a:endParaRPr lang="en-US" sz="2400" b="1" dirty="0">
              <a:solidFill>
                <a:srgbClr val="4D4D4C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6D81CEA-E1F3-9E8F-B676-00E266D754E9}"/>
              </a:ext>
            </a:extLst>
          </p:cNvPr>
          <p:cNvSpPr/>
          <p:nvPr/>
        </p:nvSpPr>
        <p:spPr>
          <a:xfrm>
            <a:off x="838199" y="2704200"/>
            <a:ext cx="8387861" cy="1054233"/>
          </a:xfrm>
          <a:custGeom>
            <a:avLst/>
            <a:gdLst>
              <a:gd name="connsiteX0" fmla="*/ 0 w 8387861"/>
              <a:gd name="connsiteY0" fmla="*/ 202804 h 1216800"/>
              <a:gd name="connsiteX1" fmla="*/ 202804 w 8387861"/>
              <a:gd name="connsiteY1" fmla="*/ 0 h 1216800"/>
              <a:gd name="connsiteX2" fmla="*/ 8185057 w 8387861"/>
              <a:gd name="connsiteY2" fmla="*/ 0 h 1216800"/>
              <a:gd name="connsiteX3" fmla="*/ 8387861 w 8387861"/>
              <a:gd name="connsiteY3" fmla="*/ 202804 h 1216800"/>
              <a:gd name="connsiteX4" fmla="*/ 8387861 w 8387861"/>
              <a:gd name="connsiteY4" fmla="*/ 1013996 h 1216800"/>
              <a:gd name="connsiteX5" fmla="*/ 8185057 w 8387861"/>
              <a:gd name="connsiteY5" fmla="*/ 1216800 h 1216800"/>
              <a:gd name="connsiteX6" fmla="*/ 202804 w 8387861"/>
              <a:gd name="connsiteY6" fmla="*/ 1216800 h 1216800"/>
              <a:gd name="connsiteX7" fmla="*/ 0 w 8387861"/>
              <a:gd name="connsiteY7" fmla="*/ 1013996 h 1216800"/>
              <a:gd name="connsiteX8" fmla="*/ 0 w 8387861"/>
              <a:gd name="connsiteY8" fmla="*/ 202804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87861" h="1216800">
                <a:moveTo>
                  <a:pt x="0" y="202804"/>
                </a:moveTo>
                <a:cubicBezTo>
                  <a:pt x="0" y="90798"/>
                  <a:pt x="90798" y="0"/>
                  <a:pt x="202804" y="0"/>
                </a:cubicBezTo>
                <a:lnTo>
                  <a:pt x="8185057" y="0"/>
                </a:lnTo>
                <a:cubicBezTo>
                  <a:pt x="8297063" y="0"/>
                  <a:pt x="8387861" y="90798"/>
                  <a:pt x="8387861" y="202804"/>
                </a:cubicBezTo>
                <a:lnTo>
                  <a:pt x="8387861" y="1013996"/>
                </a:lnTo>
                <a:cubicBezTo>
                  <a:pt x="8387861" y="1126002"/>
                  <a:pt x="8297063" y="1216800"/>
                  <a:pt x="8185057" y="1216800"/>
                </a:cubicBezTo>
                <a:lnTo>
                  <a:pt x="202804" y="1216800"/>
                </a:lnTo>
                <a:cubicBezTo>
                  <a:pt x="90798" y="1216800"/>
                  <a:pt x="0" y="1126002"/>
                  <a:pt x="0" y="1013996"/>
                </a:cubicBezTo>
                <a:lnTo>
                  <a:pt x="0" y="202804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0839" tIns="150839" rIns="150839" bIns="150839" numCol="1" spcCol="1270" anchor="ctr" anchorCtr="0">
            <a:noAutofit/>
          </a:bodyPr>
          <a:lstStyle/>
          <a:p>
            <a:pPr marL="91440" marR="0" lvl="0" indent="0" algn="l" defTabSz="10668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wald SemiBold"/>
                <a:ea typeface="+mn-ea"/>
                <a:cs typeface="+mn-cs"/>
              </a:rPr>
              <a:t>II. New Member Introductions</a:t>
            </a:r>
          </a:p>
          <a:p>
            <a:pPr marL="91440" marR="0" lvl="0" indent="0" algn="l" defTabSz="10668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Oswald Light"/>
                <a:ea typeface="+mn-ea"/>
                <a:cs typeface="Arial Narrow"/>
              </a:rPr>
              <a:t>Please introduce yourself and let us know how we can connect with you.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D4D4C"/>
              </a:solidFill>
              <a:effectLst/>
              <a:uLnTx/>
              <a:uFillTx/>
              <a:latin typeface="Oswald Light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8142EA9-7A37-5F3F-09AA-C7BD022B28AE}"/>
              </a:ext>
            </a:extLst>
          </p:cNvPr>
          <p:cNvGrpSpPr/>
          <p:nvPr/>
        </p:nvGrpSpPr>
        <p:grpSpPr>
          <a:xfrm>
            <a:off x="838198" y="5816032"/>
            <a:ext cx="8387861" cy="790737"/>
            <a:chOff x="0" y="3915143"/>
            <a:chExt cx="8387861" cy="790737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148F909F-D724-AC36-0EF1-5FDE288B2106}"/>
                </a:ext>
              </a:extLst>
            </p:cNvPr>
            <p:cNvSpPr/>
            <p:nvPr/>
          </p:nvSpPr>
          <p:spPr>
            <a:xfrm>
              <a:off x="0" y="3915143"/>
              <a:ext cx="8387861" cy="790737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Oswald Light"/>
                <a:ea typeface="+mn-ea"/>
                <a:cs typeface="+mn-cs"/>
              </a:endParaRPr>
            </a:p>
          </p:txBody>
        </p:sp>
        <p:sp>
          <p:nvSpPr>
            <p:cNvPr id="6" name="Rectangle: Rounded Corners 4">
              <a:extLst>
                <a:ext uri="{FF2B5EF4-FFF2-40B4-BE49-F238E27FC236}">
                  <a16:creationId xmlns:a16="http://schemas.microsoft.com/office/drawing/2014/main" id="{21192B6D-0EAD-9E7F-D43E-79EB38E5C515}"/>
                </a:ext>
              </a:extLst>
            </p:cNvPr>
            <p:cNvSpPr txBox="1"/>
            <p:nvPr/>
          </p:nvSpPr>
          <p:spPr>
            <a:xfrm>
              <a:off x="38601" y="3953744"/>
              <a:ext cx="8310659" cy="7135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91440" marR="0" lvl="0" indent="0" algn="l" defTabSz="1066800" rtl="0" eaLnBrk="1" fontAlgn="auto" latinLnBrk="0" hangingPunct="1">
                <a:lnSpc>
                  <a:spcPct val="85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wald SemiBold"/>
                  <a:ea typeface="+mn-ea"/>
                  <a:cs typeface="+mn-cs"/>
                </a:rPr>
                <a:t>IV. Community Announcements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98983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E59E8-E77D-5746-CFD4-664CB2737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36645D-A6B9-B533-22E0-5B3506815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85"/>
            <a:ext cx="12192000" cy="683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9652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E0117-7F64-8D62-AEA4-8E8D5DAD7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A8D52B-1085-2E8A-91D1-EB879F6F5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18"/>
            <a:ext cx="12192000" cy="683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9163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053AED-8C56-1791-06BE-5072B3AD0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rrow&#10;&#10;AI-generated content may be incorrect.">
            <a:extLst>
              <a:ext uri="{FF2B5EF4-FFF2-40B4-BE49-F238E27FC236}">
                <a16:creationId xmlns:a16="http://schemas.microsoft.com/office/drawing/2014/main" id="{15514381-FCBB-9754-A054-6808B4C06F7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450" y="834577"/>
            <a:ext cx="7772400" cy="567098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F799C0B-6E5F-9DE5-BF13-935294DEA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0996731">
            <a:off x="2034502" y="1681437"/>
            <a:ext cx="5719087" cy="781035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n-US" b="0" dirty="0">
                <a:solidFill>
                  <a:schemeClr val="bg1"/>
                </a:solidFill>
                <a:latin typeface="+mn-lt"/>
              </a:rPr>
              <a:t>July 2026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CF269A25-B554-B79A-2079-2255863D5500}"/>
              </a:ext>
            </a:extLst>
          </p:cNvPr>
          <p:cNvSpPr txBox="1">
            <a:spLocks/>
          </p:cNvSpPr>
          <p:nvPr/>
        </p:nvSpPr>
        <p:spPr>
          <a:xfrm rot="20996731">
            <a:off x="3081734" y="2487267"/>
            <a:ext cx="6322112" cy="14625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800" b="1" i="0" kern="1200">
                <a:solidFill>
                  <a:schemeClr val="tx1"/>
                </a:solidFill>
                <a:latin typeface="Oswald SemiBold" pitchFamily="2" charset="77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SemiBold" pitchFamily="2" charset="77"/>
                <a:ea typeface="+mj-ea"/>
                <a:cs typeface="+mj-cs"/>
              </a:rPr>
              <a:t>Community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SemiBold" pitchFamily="2" charset="77"/>
                <a:ea typeface="+mj-ea"/>
                <a:cs typeface="+mj-cs"/>
              </a:rPr>
              <a:t>ANNOUNCEMENTS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A5BDEB9-81F5-E56A-568F-FD693DD1093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5670" b="19059"/>
          <a:stretch>
            <a:fillRect/>
          </a:stretch>
        </p:blipFill>
        <p:spPr>
          <a:xfrm rot="21021774">
            <a:off x="2102012" y="125031"/>
            <a:ext cx="2891152" cy="142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0060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AA19CB-3E22-9AFC-6497-3D593FDC3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3279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72D92C-9599-EC90-BE04-6B4E70D1C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597" y="651177"/>
            <a:ext cx="9984805" cy="521706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FD9B021-8F92-8761-7EE5-EB25E8D7BE4E}"/>
              </a:ext>
            </a:extLst>
          </p:cNvPr>
          <p:cNvSpPr/>
          <p:nvPr/>
        </p:nvSpPr>
        <p:spPr>
          <a:xfrm>
            <a:off x="9656466" y="5978769"/>
            <a:ext cx="2612571" cy="8792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8D9B5C-0BB1-60D5-E240-FD7407813FDA}"/>
              </a:ext>
            </a:extLst>
          </p:cNvPr>
          <p:cNvSpPr txBox="1"/>
          <p:nvPr/>
        </p:nvSpPr>
        <p:spPr>
          <a:xfrm>
            <a:off x="2498689" y="6049052"/>
            <a:ext cx="7194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>
                <a:hlinkClick r:id="rId3"/>
              </a:rPr>
              <a:t>https://sam.gov/workspace/contract/opp/4998d1c8f414490fb5590752d607f21b/view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977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10331078" y="201930"/>
            <a:ext cx="1726725" cy="572697"/>
          </a:xfrm>
          <a:custGeom>
            <a:avLst/>
            <a:gdLst/>
            <a:ahLst/>
            <a:cxnLst/>
            <a:rect l="l" t="t" r="r" b="b"/>
            <a:pathLst>
              <a:path w="2590088" h="859046">
                <a:moveTo>
                  <a:pt x="0" y="0"/>
                </a:moveTo>
                <a:lnTo>
                  <a:pt x="2590088" y="0"/>
                </a:lnTo>
                <a:lnTo>
                  <a:pt x="2590088" y="859046"/>
                </a:lnTo>
                <a:lnTo>
                  <a:pt x="0" y="859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TextBox 6"/>
          <p:cNvSpPr txBox="1"/>
          <p:nvPr/>
        </p:nvSpPr>
        <p:spPr>
          <a:xfrm>
            <a:off x="370495" y="144780"/>
            <a:ext cx="4760305" cy="541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Upcoming Workshops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84998" y="5445924"/>
            <a:ext cx="11822005" cy="1189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"/>
              </a:lnSpc>
            </a:pPr>
            <a:endParaRPr sz="1200"/>
          </a:p>
          <a:p>
            <a:pPr marL="345457" lvl="1" indent="-172729">
              <a:lnSpc>
                <a:spcPts val="2239"/>
              </a:lnSpc>
              <a:buFont typeface="Arial"/>
              <a:buChar char="•"/>
            </a:pPr>
            <a:r>
              <a:rPr lang="en-US" sz="16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Emotional Resilience for Food Entrepreneurs, </a:t>
            </a:r>
            <a:r>
              <a:rPr lang="en-US" sz="16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August 27, 1-2:30 pm</a:t>
            </a:r>
          </a:p>
          <a:p>
            <a:pPr>
              <a:lnSpc>
                <a:spcPts val="1119"/>
              </a:lnSpc>
            </a:pPr>
            <a:endParaRPr lang="en-US" sz="160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345457" lvl="1" indent="-172729">
              <a:lnSpc>
                <a:spcPts val="2239"/>
              </a:lnSpc>
              <a:buFont typeface="Arial"/>
              <a:buChar char="•"/>
            </a:pPr>
            <a:r>
              <a:rPr lang="en-US" sz="16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E-Commerce for Food Products: Websites, Online Sales &amp; Digital Marketplaces, </a:t>
            </a:r>
            <a:r>
              <a:rPr lang="en-US" sz="16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October 15, 1:30-3 pm</a:t>
            </a:r>
          </a:p>
          <a:p>
            <a:pPr>
              <a:lnSpc>
                <a:spcPts val="1119"/>
              </a:lnSpc>
            </a:pPr>
            <a:endParaRPr lang="en-US" sz="160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345457" lvl="1" indent="-172729">
              <a:lnSpc>
                <a:spcPts val="2239"/>
              </a:lnSpc>
              <a:buFont typeface="Arial"/>
              <a:buChar char="•"/>
            </a:pPr>
            <a:r>
              <a:rPr lang="en-US" sz="16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Food Safety for Retail Operations ~ ServSafe Certification, </a:t>
            </a:r>
            <a:r>
              <a:rPr lang="en-US" sz="16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November 5, 8:30 am - 5 pm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61261" y="5038763"/>
            <a:ext cx="5065105" cy="2397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Link</a:t>
            </a:r>
            <a:r>
              <a:rPr lang="en-US" sz="1400" b="1" dirty="0">
                <a:solidFill>
                  <a:schemeClr val="bg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: </a:t>
            </a:r>
            <a:r>
              <a:rPr lang="en-US" sz="1400" b="1" u="sng" dirty="0">
                <a:solidFill>
                  <a:schemeClr val="bg1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3" tooltip="https://beyondthepitch-aficmco.eventbrite.co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https://BeyondThePitch-AFICMCO.eventbrite.com</a:t>
            </a:r>
            <a:r>
              <a:rPr lang="en-US" sz="1400" b="1" dirty="0">
                <a:solidFill>
                  <a:schemeClr val="bg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589599" y="2605318"/>
            <a:ext cx="4646457" cy="238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Link</a:t>
            </a:r>
            <a:r>
              <a:rPr lang="en-US" sz="14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</a:t>
            </a:r>
            <a:r>
              <a:rPr lang="en-US" sz="1400" b="1" u="sng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aficmco-kiva-english.eventbrite.co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https://AFICMCO-Kiva-English.eventbrite.com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360546" y="5320829"/>
            <a:ext cx="4646457" cy="238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Link: </a:t>
            </a:r>
            <a:r>
              <a:rPr lang="en-US" sz="1400" b="1" u="sng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  <a:hlinkClick r:id="rId5" tooltip="https://afimco-kivaespanol.eventbrite.co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https://AFIMCO-KivaEspanol.eventbrite.com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44755F3-5B42-8893-AD29-529385F059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0133"/>
            <a:ext cx="12192000" cy="6817733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C6C2-F2C9-2420-A259-9ACA7D960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5DF4B603-83A9-4795-660A-CE201E7E10E7}"/>
              </a:ext>
            </a:extLst>
          </p:cNvPr>
          <p:cNvSpPr/>
          <p:nvPr/>
        </p:nvSpPr>
        <p:spPr>
          <a:xfrm>
            <a:off x="10331078" y="201930"/>
            <a:ext cx="1726725" cy="572697"/>
          </a:xfrm>
          <a:custGeom>
            <a:avLst/>
            <a:gdLst/>
            <a:ahLst/>
            <a:cxnLst/>
            <a:rect l="l" t="t" r="r" b="b"/>
            <a:pathLst>
              <a:path w="2590088" h="859046">
                <a:moveTo>
                  <a:pt x="0" y="0"/>
                </a:moveTo>
                <a:lnTo>
                  <a:pt x="2590088" y="0"/>
                </a:lnTo>
                <a:lnTo>
                  <a:pt x="2590088" y="859046"/>
                </a:lnTo>
                <a:lnTo>
                  <a:pt x="0" y="859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C58851C-6C2D-D436-733C-02FDA4796A44}"/>
              </a:ext>
            </a:extLst>
          </p:cNvPr>
          <p:cNvSpPr txBox="1"/>
          <p:nvPr/>
        </p:nvSpPr>
        <p:spPr>
          <a:xfrm>
            <a:off x="370495" y="144780"/>
            <a:ext cx="4760305" cy="541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Upcoming Workshops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7A48FC1D-ADEE-34EE-3C39-106F89A5A236}"/>
              </a:ext>
            </a:extLst>
          </p:cNvPr>
          <p:cNvSpPr txBox="1"/>
          <p:nvPr/>
        </p:nvSpPr>
        <p:spPr>
          <a:xfrm>
            <a:off x="184998" y="5445924"/>
            <a:ext cx="11822005" cy="1189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"/>
              </a:lnSpc>
            </a:pPr>
            <a:endParaRPr sz="1200"/>
          </a:p>
          <a:p>
            <a:pPr marL="345457" lvl="1" indent="-172729">
              <a:lnSpc>
                <a:spcPts val="2239"/>
              </a:lnSpc>
              <a:buFont typeface="Arial"/>
              <a:buChar char="•"/>
            </a:pPr>
            <a:r>
              <a:rPr lang="en-US" sz="16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Emotional Resilience for Food Entrepreneurs, </a:t>
            </a:r>
            <a:r>
              <a:rPr lang="en-US" sz="16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August 27, 1-2:30 pm</a:t>
            </a:r>
          </a:p>
          <a:p>
            <a:pPr>
              <a:lnSpc>
                <a:spcPts val="1119"/>
              </a:lnSpc>
            </a:pPr>
            <a:endParaRPr lang="en-US" sz="160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345457" lvl="1" indent="-172729">
              <a:lnSpc>
                <a:spcPts val="2239"/>
              </a:lnSpc>
              <a:buFont typeface="Arial"/>
              <a:buChar char="•"/>
            </a:pPr>
            <a:r>
              <a:rPr lang="en-US" sz="16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E-Commerce for Food Products: Websites, Online Sales &amp; Digital Marketplaces, </a:t>
            </a:r>
            <a:r>
              <a:rPr lang="en-US" sz="16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October 15, 1:30-3 pm</a:t>
            </a:r>
          </a:p>
          <a:p>
            <a:pPr>
              <a:lnSpc>
                <a:spcPts val="1119"/>
              </a:lnSpc>
            </a:pPr>
            <a:endParaRPr lang="en-US" sz="160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345457" lvl="1" indent="-172729">
              <a:lnSpc>
                <a:spcPts val="2239"/>
              </a:lnSpc>
              <a:buFont typeface="Arial"/>
              <a:buChar char="•"/>
            </a:pPr>
            <a:r>
              <a:rPr lang="en-US" sz="16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Food Safety for Retail Operations ~ ServSafe Certification, </a:t>
            </a:r>
            <a:r>
              <a:rPr lang="en-US" sz="16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November 5, 8:30 am - 5 pm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C69F34E-DAFE-6FCC-AA9B-DCE90AA7CA48}"/>
              </a:ext>
            </a:extLst>
          </p:cNvPr>
          <p:cNvSpPr txBox="1"/>
          <p:nvPr/>
        </p:nvSpPr>
        <p:spPr>
          <a:xfrm>
            <a:off x="261261" y="5038763"/>
            <a:ext cx="5065105" cy="2397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Link</a:t>
            </a:r>
            <a:r>
              <a:rPr lang="en-US" sz="1400" b="1" dirty="0">
                <a:solidFill>
                  <a:schemeClr val="bg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: </a:t>
            </a:r>
            <a:r>
              <a:rPr lang="en-US" sz="1400" b="1" u="sng" dirty="0">
                <a:solidFill>
                  <a:schemeClr val="bg1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3" tooltip="https://beyondthepitch-aficmco.eventbrite.co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https://BeyondThePitch-AFICMCO.eventbrite.com</a:t>
            </a:r>
            <a:r>
              <a:rPr lang="en-US" sz="1400" b="1" dirty="0">
                <a:solidFill>
                  <a:schemeClr val="bg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4DD18B4F-C8C5-96F2-D8A3-0935207A6AC3}"/>
              </a:ext>
            </a:extLst>
          </p:cNvPr>
          <p:cNvSpPr txBox="1"/>
          <p:nvPr/>
        </p:nvSpPr>
        <p:spPr>
          <a:xfrm>
            <a:off x="5589599" y="2605318"/>
            <a:ext cx="4646457" cy="238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Link</a:t>
            </a:r>
            <a:r>
              <a:rPr lang="en-US" sz="14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</a:t>
            </a:r>
            <a:r>
              <a:rPr lang="en-US" sz="1400" b="1" u="sng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aficmco-kiva-english.eventbrite.co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https://AFICMCO-Kiva-English.eventbrite.com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1B25DC-04F3-92E1-4B04-87744B79C5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4516" y="0"/>
            <a:ext cx="8042967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E53C57F-FBF2-5608-7497-2134A32CC3D8}"/>
              </a:ext>
            </a:extLst>
          </p:cNvPr>
          <p:cNvSpPr/>
          <p:nvPr/>
        </p:nvSpPr>
        <p:spPr>
          <a:xfrm>
            <a:off x="10018207" y="5797899"/>
            <a:ext cx="2173793" cy="11890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2095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40E2A-BF4E-942E-C4E6-8B8866426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07D9C9D6-5DB0-57F8-5C58-0B255A781D87}"/>
              </a:ext>
            </a:extLst>
          </p:cNvPr>
          <p:cNvSpPr/>
          <p:nvPr/>
        </p:nvSpPr>
        <p:spPr>
          <a:xfrm>
            <a:off x="10331078" y="201930"/>
            <a:ext cx="1726725" cy="572697"/>
          </a:xfrm>
          <a:custGeom>
            <a:avLst/>
            <a:gdLst/>
            <a:ahLst/>
            <a:cxnLst/>
            <a:rect l="l" t="t" r="r" b="b"/>
            <a:pathLst>
              <a:path w="2590088" h="859046">
                <a:moveTo>
                  <a:pt x="0" y="0"/>
                </a:moveTo>
                <a:lnTo>
                  <a:pt x="2590088" y="0"/>
                </a:lnTo>
                <a:lnTo>
                  <a:pt x="2590088" y="859046"/>
                </a:lnTo>
                <a:lnTo>
                  <a:pt x="0" y="859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9819C0-6725-F257-D9A7-8CFD9E9BFF3B}"/>
              </a:ext>
            </a:extLst>
          </p:cNvPr>
          <p:cNvSpPr txBox="1"/>
          <p:nvPr/>
        </p:nvSpPr>
        <p:spPr>
          <a:xfrm>
            <a:off x="370495" y="144780"/>
            <a:ext cx="4760305" cy="541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Upcoming Workshops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0FB47DDC-F6F8-BAC4-57D7-92DBD6EA3567}"/>
              </a:ext>
            </a:extLst>
          </p:cNvPr>
          <p:cNvSpPr txBox="1"/>
          <p:nvPr/>
        </p:nvSpPr>
        <p:spPr>
          <a:xfrm>
            <a:off x="184998" y="5445924"/>
            <a:ext cx="11822005" cy="1189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"/>
              </a:lnSpc>
            </a:pPr>
            <a:endParaRPr sz="1200"/>
          </a:p>
          <a:p>
            <a:pPr marL="345457" lvl="1" indent="-172729">
              <a:lnSpc>
                <a:spcPts val="2239"/>
              </a:lnSpc>
              <a:buFont typeface="Arial"/>
              <a:buChar char="•"/>
            </a:pPr>
            <a:r>
              <a:rPr lang="en-US" sz="16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Emotional Resilience for Food Entrepreneurs, </a:t>
            </a:r>
            <a:r>
              <a:rPr lang="en-US" sz="16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August 27, 1-2:30 pm</a:t>
            </a:r>
          </a:p>
          <a:p>
            <a:pPr>
              <a:lnSpc>
                <a:spcPts val="1119"/>
              </a:lnSpc>
            </a:pPr>
            <a:endParaRPr lang="en-US" sz="160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345457" lvl="1" indent="-172729">
              <a:lnSpc>
                <a:spcPts val="2239"/>
              </a:lnSpc>
              <a:buFont typeface="Arial"/>
              <a:buChar char="•"/>
            </a:pPr>
            <a:r>
              <a:rPr lang="en-US" sz="16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E-Commerce for Food Products: Websites, Online Sales &amp; Digital Marketplaces, </a:t>
            </a:r>
            <a:r>
              <a:rPr lang="en-US" sz="16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October 15, 1:30-3 pm</a:t>
            </a:r>
          </a:p>
          <a:p>
            <a:pPr>
              <a:lnSpc>
                <a:spcPts val="1119"/>
              </a:lnSpc>
            </a:pPr>
            <a:endParaRPr lang="en-US" sz="160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345457" lvl="1" indent="-172729">
              <a:lnSpc>
                <a:spcPts val="2239"/>
              </a:lnSpc>
              <a:buFont typeface="Arial"/>
              <a:buChar char="•"/>
            </a:pPr>
            <a:r>
              <a:rPr lang="en-US" sz="16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Food Safety for Retail Operations ~ ServSafe Certification, </a:t>
            </a:r>
            <a:r>
              <a:rPr lang="en-US" sz="16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November 5, 8:30 am - 5 pm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1878CC4-E884-DC7B-2DC3-6FE8A7C370C0}"/>
              </a:ext>
            </a:extLst>
          </p:cNvPr>
          <p:cNvSpPr txBox="1"/>
          <p:nvPr/>
        </p:nvSpPr>
        <p:spPr>
          <a:xfrm>
            <a:off x="261261" y="5038763"/>
            <a:ext cx="5065105" cy="2397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Link</a:t>
            </a:r>
            <a:r>
              <a:rPr lang="en-US" sz="1400" b="1" dirty="0">
                <a:solidFill>
                  <a:schemeClr val="bg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: </a:t>
            </a:r>
            <a:r>
              <a:rPr lang="en-US" sz="1400" b="1" u="sng" dirty="0">
                <a:solidFill>
                  <a:schemeClr val="bg1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3" tooltip="https://beyondthepitch-aficmco.eventbrite.co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https://BeyondThePitch-AFICMCO.eventbrite.com</a:t>
            </a:r>
            <a:r>
              <a:rPr lang="en-US" sz="1400" b="1" dirty="0">
                <a:solidFill>
                  <a:schemeClr val="bg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08EEE28D-FF8F-C21C-5D89-4E1FCC7C5E66}"/>
              </a:ext>
            </a:extLst>
          </p:cNvPr>
          <p:cNvSpPr txBox="1"/>
          <p:nvPr/>
        </p:nvSpPr>
        <p:spPr>
          <a:xfrm>
            <a:off x="5589599" y="2605318"/>
            <a:ext cx="4646457" cy="238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Link</a:t>
            </a:r>
            <a:r>
              <a:rPr lang="en-US" sz="14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</a:t>
            </a:r>
            <a:r>
              <a:rPr lang="en-US" sz="1400" b="1" u="sng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aficmco-kiva-english.eventbrite.co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https://AFICMCO-Kiva-English.eventbrite.com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27391B7E-A4A4-52F6-4294-EC11DBCFF790}"/>
              </a:ext>
            </a:extLst>
          </p:cNvPr>
          <p:cNvSpPr txBox="1"/>
          <p:nvPr/>
        </p:nvSpPr>
        <p:spPr>
          <a:xfrm>
            <a:off x="7360546" y="5320829"/>
            <a:ext cx="4646457" cy="238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Link: </a:t>
            </a:r>
            <a:r>
              <a:rPr lang="en-US" sz="1400" b="1" u="sng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  <a:hlinkClick r:id="rId5" tooltip="https://afimco-kivaespanol.eventbrite.co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https://AFIMCO-KivaEspanol.eventbrite.com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6B7B56-B0D8-0D21-8CBE-FF49165304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2653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C791D-A865-AC37-3680-684305787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9AFF7-6DE3-D9D7-93C1-5014FA563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0216" y="1936865"/>
            <a:ext cx="10034954" cy="2053132"/>
          </a:xfrm>
        </p:spPr>
        <p:txBody>
          <a:bodyPr/>
          <a:lstStyle/>
          <a:p>
            <a:r>
              <a:rPr lang="en-US" sz="5400" dirty="0"/>
              <a:t>Thank you for joining us! </a:t>
            </a:r>
            <a:br>
              <a:rPr lang="en-US" sz="5400" dirty="0"/>
            </a:br>
            <a:r>
              <a:rPr lang="en-US" sz="5400" dirty="0"/>
              <a:t>See you next month!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AF97D5-6137-B55B-BAD5-4BF762B4E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30216" y="4290524"/>
            <a:ext cx="10034954" cy="580734"/>
          </a:xfrm>
        </p:spPr>
        <p:txBody>
          <a:bodyPr numCol="1">
            <a:normAutofit/>
          </a:bodyPr>
          <a:lstStyle/>
          <a:p>
            <a:pPr>
              <a:spcAft>
                <a:spcPts val="900"/>
              </a:spcAft>
            </a:pPr>
            <a:r>
              <a:rPr lang="en-US" dirty="0">
                <a:latin typeface="+mn-lt"/>
              </a:rPr>
              <a:t>Next meeting will be held August 5</a:t>
            </a:r>
            <a:r>
              <a:rPr lang="en-US" baseline="30000" dirty="0">
                <a:latin typeface="+mn-lt"/>
              </a:rPr>
              <a:t>th</a:t>
            </a:r>
            <a:r>
              <a:rPr lang="en-US" dirty="0">
                <a:latin typeface="+mn-lt"/>
              </a:rPr>
              <a:t> at 10 CT</a:t>
            </a:r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505B4081-33CE-9160-0F27-628C14D3FA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99023" y="5469775"/>
            <a:ext cx="7887282" cy="1251701"/>
          </a:xfrm>
        </p:spPr>
        <p:txBody>
          <a:bodyPr numCol="2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Oswald SemiBold"/>
                <a:ea typeface="+mn-ea"/>
                <a:cs typeface="+mn-cs"/>
              </a:rPr>
              <a:t>Questions?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i="0" dirty="0">
                <a:solidFill>
                  <a:srgbClr val="000000">
                    <a:tint val="75000"/>
                  </a:srgbClr>
                </a:solidFill>
                <a:latin typeface="Oswald Light"/>
              </a:rPr>
              <a:t>Mallory Race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Oswald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Oswald Light"/>
                <a:ea typeface="+mn-ea"/>
                <a:cs typeface="+mn-cs"/>
              </a:rPr>
              <a:t>Senior Project Manager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Oswald Light"/>
                <a:ea typeface="+mn-ea"/>
                <a:cs typeface="+mn-cs"/>
              </a:rPr>
              <a:t>Arkansas Economic Development Commission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Oswald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i="0" dirty="0">
                <a:solidFill>
                  <a:srgbClr val="000000">
                    <a:tint val="75000"/>
                  </a:srgbClr>
                </a:solidFill>
                <a:latin typeface="Oswald Light"/>
              </a:rPr>
              <a:t>Mallory.Race@arkansasEDC.com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Oswald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Oswald Light"/>
                <a:ea typeface="+mn-ea"/>
                <a:cs typeface="+mn-cs"/>
              </a:rPr>
              <a:t>O: (501) 683-4414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Oswald Light"/>
                <a:ea typeface="+mn-ea"/>
                <a:cs typeface="+mn-cs"/>
              </a:rPr>
              <a:t>M: (501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Oswald Light"/>
                <a:ea typeface="+mn-ea"/>
                <a:cs typeface="+mn-cs"/>
              </a:rPr>
              <a:t>) 516-6968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Oswald Light"/>
              <a:ea typeface="+mn-ea"/>
              <a:cs typeface="+mn-cs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FA02B27-CE5A-DDFA-C2E4-75F509D487D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5670" b="19059"/>
          <a:stretch>
            <a:fillRect/>
          </a:stretch>
        </p:blipFill>
        <p:spPr>
          <a:xfrm>
            <a:off x="1305035" y="623543"/>
            <a:ext cx="2891152" cy="142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243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EE6236-FD14-4AF3-C7A0-3A7A6CB51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237F2782-B6DF-0C02-C344-7A59BA2A36FF}"/>
              </a:ext>
            </a:extLst>
          </p:cNvPr>
          <p:cNvSpPr txBox="1">
            <a:spLocks/>
          </p:cNvSpPr>
          <p:nvPr/>
        </p:nvSpPr>
        <p:spPr>
          <a:xfrm>
            <a:off x="838200" y="22224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800" b="1" i="0" kern="1200">
                <a:solidFill>
                  <a:schemeClr val="bg1"/>
                </a:solidFill>
                <a:latin typeface="Oswald SemiBold" pitchFamily="2" charset="77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SemiBold" pitchFamily="2" charset="77"/>
                <a:ea typeface="+mj-ea"/>
                <a:cs typeface="+mj-cs"/>
              </a:rPr>
              <a:t>Considerations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swald Light" panose="02000303000000000000" pitchFamily="2" charset="77"/>
              <a:ea typeface="+mj-ea"/>
              <a:cs typeface="+mj-cs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4262710-8859-9C7A-343E-E5BB06B1F4D3}"/>
              </a:ext>
            </a:extLst>
          </p:cNvPr>
          <p:cNvGrpSpPr/>
          <p:nvPr/>
        </p:nvGrpSpPr>
        <p:grpSpPr>
          <a:xfrm>
            <a:off x="601932" y="1792094"/>
            <a:ext cx="2599424" cy="3324354"/>
            <a:chOff x="585305" y="2049797"/>
            <a:chExt cx="2599424" cy="3324354"/>
          </a:xfrm>
        </p:grpSpPr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EC7F336D-5FE0-E800-F36D-126874B8B666}"/>
                </a:ext>
              </a:extLst>
            </p:cNvPr>
            <p:cNvSpPr/>
            <p:nvPr/>
          </p:nvSpPr>
          <p:spPr>
            <a:xfrm>
              <a:off x="585305" y="3695047"/>
              <a:ext cx="2599424" cy="167910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Light"/>
                <a:ea typeface="+mn-ea"/>
                <a:cs typeface="+mn-cs"/>
              </a:endParaRPr>
            </a:p>
          </p:txBody>
        </p:sp>
        <p:pic>
          <p:nvPicPr>
            <p:cNvPr id="11" name="Graphic 10" descr="Monthly calendar with solid fill">
              <a:extLst>
                <a:ext uri="{FF2B5EF4-FFF2-40B4-BE49-F238E27FC236}">
                  <a16:creationId xmlns:a16="http://schemas.microsoft.com/office/drawing/2014/main" id="{DEBB4401-D5CF-EF26-2865-D6686AD32C6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1112269" y="2118519"/>
              <a:ext cx="1543539" cy="1543539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EC6F70F-4AEC-E9C2-17D2-DE09F3736DA0}"/>
                </a:ext>
              </a:extLst>
            </p:cNvPr>
            <p:cNvSpPr txBox="1"/>
            <p:nvPr/>
          </p:nvSpPr>
          <p:spPr>
            <a:xfrm>
              <a:off x="652835" y="3934434"/>
              <a:ext cx="2462405" cy="1200329"/>
            </a:xfrm>
            <a:prstGeom prst="rect">
              <a:avLst/>
            </a:prstGeom>
            <a:noFill/>
            <a:effectLst>
              <a:outerShdw blurRad="50800" sx="103387" sy="103387" algn="tl" rotWithShape="0">
                <a:prstClr val="black">
                  <a:alpha val="67081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wald Light" panose="02000303000000000000" pitchFamily="2" charset="77"/>
                  <a:ea typeface="+mn-ea"/>
                  <a:cs typeface="+mn-cs"/>
                </a:rPr>
                <a:t>We begin promptly at </a:t>
              </a:r>
              <a:b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wald Light" panose="02000303000000000000" pitchFamily="2" charset="77"/>
                  <a:ea typeface="+mn-ea"/>
                  <a:cs typeface="+mn-cs"/>
                </a:rPr>
              </a:b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wald SemiBold"/>
                  <a:ea typeface="+mn-ea"/>
                  <a:cs typeface="+mn-cs"/>
                </a:rPr>
                <a:t>10am CT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wald Light" panose="02000303000000000000" pitchFamily="2" charset="77"/>
                  <a:ea typeface="+mn-ea"/>
                  <a:cs typeface="+mn-cs"/>
                </a:rPr>
                <a:t> on the 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wald SemiBold"/>
                  <a:ea typeface="+mn-ea"/>
                  <a:cs typeface="+mn-cs"/>
                </a:rPr>
                <a:t>ﬁrst Wednesday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wald Light" panose="02000303000000000000" pitchFamily="2" charset="77"/>
                  <a:ea typeface="+mn-ea"/>
                  <a:cs typeface="+mn-cs"/>
                </a:rPr>
                <a:t> of each month. Calls are limited to one hour.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2075A959-18D6-4AA3-6C94-477CCDC9CFDE}"/>
                </a:ext>
              </a:extLst>
            </p:cNvPr>
            <p:cNvSpPr/>
            <p:nvPr/>
          </p:nvSpPr>
          <p:spPr>
            <a:xfrm>
              <a:off x="585305" y="2049797"/>
              <a:ext cx="2590794" cy="3324354"/>
            </a:xfrm>
            <a:prstGeom prst="roundRect">
              <a:avLst>
                <a:gd name="adj" fmla="val 10417"/>
              </a:avLst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Light"/>
                <a:ea typeface="+mn-ea"/>
                <a:cs typeface="+mn-cs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7FD26F-F8FE-A6A2-B5DC-C48443EE7CCF}"/>
              </a:ext>
            </a:extLst>
          </p:cNvPr>
          <p:cNvGrpSpPr/>
          <p:nvPr/>
        </p:nvGrpSpPr>
        <p:grpSpPr>
          <a:xfrm>
            <a:off x="3438595" y="1792094"/>
            <a:ext cx="2320957" cy="3324354"/>
            <a:chOff x="3455505" y="2049797"/>
            <a:chExt cx="2320957" cy="3324354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B723FCBB-7464-4246-C57F-AB3FA85782D9}"/>
                </a:ext>
              </a:extLst>
            </p:cNvPr>
            <p:cNvSpPr/>
            <p:nvPr/>
          </p:nvSpPr>
          <p:spPr>
            <a:xfrm>
              <a:off x="3460835" y="3695047"/>
              <a:ext cx="2310296" cy="167910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Light"/>
                <a:ea typeface="+mn-ea"/>
                <a:cs typeface="+mn-cs"/>
              </a:endParaRPr>
            </a:p>
          </p:txBody>
        </p:sp>
        <p:pic>
          <p:nvPicPr>
            <p:cNvPr id="9" name="Graphic 8" descr="Online meeting with solid fill">
              <a:extLst>
                <a:ext uri="{FF2B5EF4-FFF2-40B4-BE49-F238E27FC236}">
                  <a16:creationId xmlns:a16="http://schemas.microsoft.com/office/drawing/2014/main" id="{B309DBF1-8E2A-D7E6-0E7B-BDD433AF75A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3851223" y="2118519"/>
              <a:ext cx="1543539" cy="1543539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7B895DE-F064-2B58-A3D7-1850EC6188E4}"/>
                </a:ext>
              </a:extLst>
            </p:cNvPr>
            <p:cNvSpPr txBox="1"/>
            <p:nvPr/>
          </p:nvSpPr>
          <p:spPr>
            <a:xfrm>
              <a:off x="3547324" y="4072933"/>
              <a:ext cx="2151335" cy="923330"/>
            </a:xfrm>
            <a:prstGeom prst="rect">
              <a:avLst/>
            </a:prstGeom>
            <a:noFill/>
            <a:ln>
              <a:noFill/>
            </a:ln>
            <a:effectLst>
              <a:outerShdw blurRad="50800" sx="103387" sy="103387" algn="tl" rotWithShape="0">
                <a:prstClr val="black">
                  <a:alpha val="67081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wald Light" panose="02000303000000000000" pitchFamily="2" charset="77"/>
                  <a:ea typeface="+mn-ea"/>
                  <a:cs typeface="+mn-cs"/>
                </a:rPr>
                <a:t>Meetings are recorded and will be made available upon request.</a:t>
              </a: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1821A4E4-4D72-8213-AED6-0A0DBE02D742}"/>
                </a:ext>
              </a:extLst>
            </p:cNvPr>
            <p:cNvSpPr/>
            <p:nvPr/>
          </p:nvSpPr>
          <p:spPr>
            <a:xfrm>
              <a:off x="3455505" y="2049797"/>
              <a:ext cx="2320957" cy="3324354"/>
            </a:xfrm>
            <a:prstGeom prst="roundRect">
              <a:avLst>
                <a:gd name="adj" fmla="val 12153"/>
              </a:avLst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Light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A028DDC-719D-019E-0C41-D8603D201C09}"/>
              </a:ext>
            </a:extLst>
          </p:cNvPr>
          <p:cNvGrpSpPr/>
          <p:nvPr/>
        </p:nvGrpSpPr>
        <p:grpSpPr>
          <a:xfrm>
            <a:off x="5996791" y="1792094"/>
            <a:ext cx="2313667" cy="3324354"/>
            <a:chOff x="6071705" y="2049797"/>
            <a:chExt cx="2313667" cy="3324354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2379C854-FB7B-0212-CF99-6136B9CAFD9E}"/>
                </a:ext>
              </a:extLst>
            </p:cNvPr>
            <p:cNvSpPr/>
            <p:nvPr/>
          </p:nvSpPr>
          <p:spPr>
            <a:xfrm>
              <a:off x="6075076" y="3695047"/>
              <a:ext cx="2310296" cy="167910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Light"/>
                <a:ea typeface="+mn-ea"/>
                <a:cs typeface="+mn-cs"/>
              </a:endParaRPr>
            </a:p>
          </p:txBody>
        </p:sp>
        <p:pic>
          <p:nvPicPr>
            <p:cNvPr id="5" name="Graphic 4" descr="Mute speaker with solid fill">
              <a:extLst>
                <a:ext uri="{FF2B5EF4-FFF2-40B4-BE49-F238E27FC236}">
                  <a16:creationId xmlns:a16="http://schemas.microsoft.com/office/drawing/2014/main" id="{94CFD258-7B3C-19D1-9E0B-0DB0C5A8B74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6457132" y="2096689"/>
              <a:ext cx="1543539" cy="1543539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E6A1985-DC69-BD86-F928-A3E0E4920A5B}"/>
                </a:ext>
              </a:extLst>
            </p:cNvPr>
            <p:cNvSpPr txBox="1"/>
            <p:nvPr/>
          </p:nvSpPr>
          <p:spPr>
            <a:xfrm>
              <a:off x="6338159" y="4072933"/>
              <a:ext cx="1781484" cy="923330"/>
            </a:xfrm>
            <a:prstGeom prst="rect">
              <a:avLst/>
            </a:prstGeom>
            <a:noFill/>
            <a:effectLst>
              <a:outerShdw blurRad="50800" sx="103387" sy="103387" algn="tl" rotWithShape="0">
                <a:prstClr val="black">
                  <a:alpha val="67081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wald Light" panose="02000303000000000000" pitchFamily="2" charset="77"/>
                  <a:ea typeface="+mn-ea"/>
                  <a:cs typeface="+mn-cs"/>
                </a:rPr>
                <a:t>Please 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wald SemiBold"/>
                  <a:ea typeface="+mn-ea"/>
                  <a:cs typeface="+mn-cs"/>
                </a:rPr>
                <a:t>mute your microphones 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wald Light" panose="02000303000000000000" pitchFamily="2" charset="77"/>
                  <a:ea typeface="+mn-ea"/>
                  <a:cs typeface="+mn-cs"/>
                </a:rPr>
                <a:t>unless speaking.</a:t>
              </a: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2A365C84-3CDE-367B-88A3-D12BD3C263FA}"/>
                </a:ext>
              </a:extLst>
            </p:cNvPr>
            <p:cNvSpPr/>
            <p:nvPr/>
          </p:nvSpPr>
          <p:spPr>
            <a:xfrm>
              <a:off x="6071705" y="2049797"/>
              <a:ext cx="2313667" cy="3324354"/>
            </a:xfrm>
            <a:prstGeom prst="roundRect">
              <a:avLst>
                <a:gd name="adj" fmla="val 12138"/>
              </a:avLst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Light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50E3292-4454-4F0A-6EF5-8C6E33D9C463}"/>
              </a:ext>
            </a:extLst>
          </p:cNvPr>
          <p:cNvGrpSpPr/>
          <p:nvPr/>
        </p:nvGrpSpPr>
        <p:grpSpPr>
          <a:xfrm>
            <a:off x="8547696" y="1792094"/>
            <a:ext cx="3071152" cy="3324354"/>
            <a:chOff x="8664077" y="2049797"/>
            <a:chExt cx="3071152" cy="3324354"/>
          </a:xfrm>
        </p:grpSpPr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5487218C-E84E-D8BE-C1BE-8B9D76FCCED9}"/>
                </a:ext>
              </a:extLst>
            </p:cNvPr>
            <p:cNvSpPr/>
            <p:nvPr/>
          </p:nvSpPr>
          <p:spPr>
            <a:xfrm>
              <a:off x="8667471" y="3695047"/>
              <a:ext cx="3067758" cy="167910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Light"/>
                <a:ea typeface="+mn-ea"/>
                <a:cs typeface="+mn-cs"/>
              </a:endParaRPr>
            </a:p>
          </p:txBody>
        </p:sp>
        <p:pic>
          <p:nvPicPr>
            <p:cNvPr id="3" name="Graphic 2" descr="Megaphone1 with solid fill">
              <a:extLst>
                <a:ext uri="{FF2B5EF4-FFF2-40B4-BE49-F238E27FC236}">
                  <a16:creationId xmlns:a16="http://schemas.microsoft.com/office/drawing/2014/main" id="{63D4B0A0-68C9-1304-7374-B31D0A65D21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9429581" y="2118519"/>
              <a:ext cx="1543539" cy="154353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5DE37BE-4AA0-1A5F-B153-440196A6A2B3}"/>
                </a:ext>
              </a:extLst>
            </p:cNvPr>
            <p:cNvSpPr txBox="1"/>
            <p:nvPr/>
          </p:nvSpPr>
          <p:spPr>
            <a:xfrm>
              <a:off x="8719171" y="4072933"/>
              <a:ext cx="2957570" cy="923330"/>
            </a:xfrm>
            <a:prstGeom prst="rect">
              <a:avLst/>
            </a:prstGeom>
            <a:noFill/>
            <a:effectLst>
              <a:outerShdw blurRad="50800" sx="103387" sy="103387" algn="tl" rotWithShape="0">
                <a:prstClr val="black">
                  <a:alpha val="67081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wald Light" panose="02000303000000000000" pitchFamily="2" charset="77"/>
                  <a:ea typeface="+mn-ea"/>
                  <a:cs typeface="+mn-cs"/>
                </a:rPr>
                <a:t>If you have an announcement, please make sure you email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wald Light" panose="02000303000000000000" pitchFamily="2" charset="77"/>
                  <a:ea typeface="+mn-ea"/>
                  <a:cs typeface="+mn-cs"/>
                </a:rPr>
                <a:t>Mallory.Race@arkansasEDC</a:t>
              </a:r>
              <a:r>
                <a:rPr lang="en-US" dirty="0">
                  <a:solidFill>
                    <a:srgbClr val="000000"/>
                  </a:solidFill>
                  <a:latin typeface="Oswald Light" panose="02000303000000000000" pitchFamily="2" charset="77"/>
                </a:rPr>
                <a:t>.com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wald Light" panose="02000303000000000000" pitchFamily="2" charset="77"/>
                <a:ea typeface="+mn-ea"/>
                <a:cs typeface="+mn-cs"/>
              </a:endParaRP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11A4D610-6C7F-82B5-E144-CBC02E773E09}"/>
                </a:ext>
              </a:extLst>
            </p:cNvPr>
            <p:cNvSpPr/>
            <p:nvPr/>
          </p:nvSpPr>
          <p:spPr>
            <a:xfrm>
              <a:off x="8664077" y="2049797"/>
              <a:ext cx="3067758" cy="3324354"/>
            </a:xfrm>
            <a:prstGeom prst="roundRect">
              <a:avLst>
                <a:gd name="adj" fmla="val 8748"/>
              </a:avLst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Ligh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7899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1C19F-3C39-FD63-F25E-118124D60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79892C77-CEA4-AAF5-D81B-7453F141FE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39254" y="810096"/>
            <a:ext cx="5715000" cy="3810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6B22520-035B-567E-B5D9-A3FF707F34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249772" y="1445009"/>
            <a:ext cx="3905249" cy="2440780"/>
          </a:xfrm>
          <a:prstGeom prst="rect">
            <a:avLst/>
          </a:prstGeom>
          <a:effectLst>
            <a:innerShdw blurRad="114300">
              <a:prstClr val="black">
                <a:alpha val="16000"/>
              </a:prstClr>
            </a:innerShdw>
          </a:effectLst>
        </p:spPr>
      </p:pic>
      <p:sp>
        <p:nvSpPr>
          <p:cNvPr id="8" name="Title 5">
            <a:extLst>
              <a:ext uri="{FF2B5EF4-FFF2-40B4-BE49-F238E27FC236}">
                <a16:creationId xmlns:a16="http://schemas.microsoft.com/office/drawing/2014/main" id="{B203DC53-F8DD-A61F-EB7A-4F4E84F672A1}"/>
              </a:ext>
            </a:extLst>
          </p:cNvPr>
          <p:cNvSpPr txBox="1">
            <a:spLocks/>
          </p:cNvSpPr>
          <p:nvPr/>
        </p:nvSpPr>
        <p:spPr>
          <a:xfrm>
            <a:off x="8490371" y="4897286"/>
            <a:ext cx="3102203" cy="711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i="0" kern="1200">
                <a:solidFill>
                  <a:schemeClr val="tx1"/>
                </a:solidFill>
                <a:latin typeface="Oswald SemiBold" pitchFamily="2" charset="77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wald SemiBold" pitchFamily="2" charset="77"/>
                <a:ea typeface="+mj-ea"/>
                <a:cs typeface="+mj-cs"/>
              </a:rPr>
              <a:t>bit.ly/AR-ESO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57FB31-D378-E152-5D93-52E32E4707D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249772" y="4665673"/>
            <a:ext cx="1066800" cy="1066800"/>
          </a:xfrm>
          <a:prstGeom prst="rect">
            <a:avLst/>
          </a:prstGeom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AD64FFE-5554-AA16-696A-A7ACFB93DF60}"/>
              </a:ext>
            </a:extLst>
          </p:cNvPr>
          <p:cNvSpPr txBox="1">
            <a:spLocks/>
          </p:cNvSpPr>
          <p:nvPr/>
        </p:nvSpPr>
        <p:spPr>
          <a:xfrm>
            <a:off x="764138" y="4477776"/>
            <a:ext cx="4774063" cy="1442594"/>
          </a:xfrm>
          <a:prstGeom prst="rect">
            <a:avLst/>
          </a:prstGeom>
        </p:spPr>
        <p:txBody>
          <a:bodyPr vert="horz" lIns="91440" tIns="45720" rIns="91440" bIns="45720" numCol="1" rtlCol="0" anchor="t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None/>
              <a:defRPr sz="2000" b="0" i="0" kern="120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None/>
              <a:defRPr sz="1400" b="0" i="0" kern="120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None/>
              <a:defRPr sz="1200" b="0" i="0" kern="120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None/>
              <a:defRPr sz="1000" b="0" i="0" kern="120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None/>
              <a:defRPr sz="1000" b="0" i="0" kern="120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E202F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wald" pitchFamily="2" charset="77"/>
                <a:ea typeface="+mn-ea"/>
                <a:cs typeface="+mn-cs"/>
              </a:rPr>
              <a:t>If you have questions or concerns, please contact: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E202F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Oswald Light"/>
                <a:ea typeface="+mn-ea"/>
                <a:cs typeface="+mn-cs"/>
              </a:rPr>
              <a:t>Mallory Race – Senior Project Manager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E202F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Oswald Light"/>
                <a:ea typeface="+mn-ea"/>
                <a:cs typeface="+mn-cs"/>
              </a:rPr>
              <a:t>Arkansas Economic Development Commission</a:t>
            </a:r>
          </a:p>
          <a:p>
            <a:r>
              <a:rPr lang="en-US" i="1" dirty="0"/>
              <a:t>Mallory.Race@ArkansasEDC.com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2CD845-84B8-9AA3-26CC-166265465F68}"/>
              </a:ext>
            </a:extLst>
          </p:cNvPr>
          <p:cNvSpPr txBox="1"/>
          <p:nvPr/>
        </p:nvSpPr>
        <p:spPr>
          <a:xfrm>
            <a:off x="764138" y="548486"/>
            <a:ext cx="3373296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Light" panose="02000303000000000000" pitchFamily="2" charset="77"/>
                <a:ea typeface="+mn-ea"/>
                <a:cs typeface="+mn-cs"/>
              </a:rPr>
              <a:t>ESO Call Landing Page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A9C740-23E9-3AA8-152B-4D8A79714926}"/>
              </a:ext>
            </a:extLst>
          </p:cNvPr>
          <p:cNvSpPr txBox="1"/>
          <p:nvPr/>
        </p:nvSpPr>
        <p:spPr>
          <a:xfrm>
            <a:off x="764138" y="2203734"/>
            <a:ext cx="41864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wald Light"/>
                <a:ea typeface="+mn-ea"/>
                <a:cs typeface="+mn-cs"/>
              </a:rPr>
              <a:t>A central location where you can find important links such as the call’s joining link, the previous ESO slide deck, and more.</a:t>
            </a:r>
          </a:p>
        </p:txBody>
      </p:sp>
    </p:spTree>
    <p:extLst>
      <p:ext uri="{BB962C8B-B14F-4D97-AF65-F5344CB8AC3E}">
        <p14:creationId xmlns:p14="http://schemas.microsoft.com/office/powerpoint/2010/main" val="1351607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23D90-939D-086B-3335-0833ED190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A0340437-7C2D-9CCA-504B-E3B78ECF8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6428" y="2904134"/>
            <a:ext cx="8819144" cy="1049731"/>
          </a:xfrm>
        </p:spPr>
        <p:txBody>
          <a:bodyPr/>
          <a:lstStyle/>
          <a:p>
            <a:pPr algn="ctr"/>
            <a:r>
              <a:rPr lang="en-US" dirty="0"/>
              <a:t>New Member Introductions </a:t>
            </a:r>
          </a:p>
        </p:txBody>
      </p:sp>
    </p:spTree>
    <p:extLst>
      <p:ext uri="{BB962C8B-B14F-4D97-AF65-F5344CB8AC3E}">
        <p14:creationId xmlns:p14="http://schemas.microsoft.com/office/powerpoint/2010/main" val="1202264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D3796849-7C37-8BAC-4A67-68DFED22B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6428" y="2904134"/>
            <a:ext cx="8819144" cy="104973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Entrepreneurial Highlight </a:t>
            </a:r>
          </a:p>
        </p:txBody>
      </p:sp>
    </p:spTree>
    <p:extLst>
      <p:ext uri="{BB962C8B-B14F-4D97-AF65-F5344CB8AC3E}">
        <p14:creationId xmlns:p14="http://schemas.microsoft.com/office/powerpoint/2010/main" val="3653176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43FCE8-FEB1-D9EA-811F-740965FD2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2560"/>
            <a:ext cx="12214411" cy="684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64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2F028-49CB-DAEB-31EB-0FDC25776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A5CC4B-D132-2277-6F03-83718D910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9821" y="-15328"/>
            <a:ext cx="12284246" cy="687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981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26CBE-6BC0-59DC-0A87-2900AC639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FA481-1029-A1F8-ACDC-4C9714AB4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05"/>
            <a:ext cx="12192000" cy="6828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721355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Custom 1">
      <a:dk1>
        <a:srgbClr val="000000"/>
      </a:dk1>
      <a:lt1>
        <a:srgbClr val="FFFFFF"/>
      </a:lt1>
      <a:dk2>
        <a:srgbClr val="4D4D4C"/>
      </a:dk2>
      <a:lt2>
        <a:srgbClr val="E3E4E3"/>
      </a:lt2>
      <a:accent1>
        <a:srgbClr val="CE202F"/>
      </a:accent1>
      <a:accent2>
        <a:srgbClr val="4C4D4C"/>
      </a:accent2>
      <a:accent3>
        <a:srgbClr val="000000"/>
      </a:accent3>
      <a:accent4>
        <a:srgbClr val="8A8A89"/>
      </a:accent4>
      <a:accent5>
        <a:srgbClr val="2459A9"/>
      </a:accent5>
      <a:accent6>
        <a:srgbClr val="FFFEFE"/>
      </a:accent6>
      <a:hlink>
        <a:srgbClr val="2459A9"/>
      </a:hlink>
      <a:folHlink>
        <a:srgbClr val="183D74"/>
      </a:folHlink>
    </a:clrScheme>
    <a:fontScheme name="AEDC Template">
      <a:majorFont>
        <a:latin typeface="Oswald SemiBold"/>
        <a:ea typeface=""/>
        <a:cs typeface=""/>
      </a:majorFont>
      <a:minorFont>
        <a:latin typeface="Oswal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FFA59EF-836C-714B-981C-48EB1960B37E}" vid="{DB42FA94-DA18-F948-953E-C97BD76111E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12481</TotalTime>
  <Words>482</Words>
  <Application>Microsoft Office PowerPoint</Application>
  <PresentationFormat>Widescreen</PresentationFormat>
  <Paragraphs>70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1" baseType="lpstr">
      <vt:lpstr>Aptos</vt:lpstr>
      <vt:lpstr>Arial</vt:lpstr>
      <vt:lpstr>Arial Narrow</vt:lpstr>
      <vt:lpstr>Calibri</vt:lpstr>
      <vt:lpstr>Canva Sans</vt:lpstr>
      <vt:lpstr>Canva Sans Bold</vt:lpstr>
      <vt:lpstr>Open Sans Bold</vt:lpstr>
      <vt:lpstr>Oswald</vt:lpstr>
      <vt:lpstr>Oswald Light</vt:lpstr>
      <vt:lpstr>Oswald Medium</vt:lpstr>
      <vt:lpstr>Oswald SemiBold</vt:lpstr>
      <vt:lpstr>Wingdings</vt:lpstr>
      <vt:lpstr>2_Office Theme</vt:lpstr>
      <vt:lpstr>Welcome to the ESO Call!</vt:lpstr>
      <vt:lpstr>July ESO Call Agenda</vt:lpstr>
      <vt:lpstr>PowerPoint Presentation</vt:lpstr>
      <vt:lpstr>PowerPoint Presentation</vt:lpstr>
      <vt:lpstr>New Member Introductions </vt:lpstr>
      <vt:lpstr>Entrepreneurial Highlight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July 2026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joining us!  See you next month!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Mallory Race</dc:creator>
  <cp:lastModifiedBy>Mallory Race</cp:lastModifiedBy>
  <cp:revision>10</cp:revision>
  <cp:lastPrinted>2026-01-06T15:26:13Z</cp:lastPrinted>
  <dcterms:created xsi:type="dcterms:W3CDTF">2025-12-01T21:59:49Z</dcterms:created>
  <dcterms:modified xsi:type="dcterms:W3CDTF">2026-07-01T14:22:36Z</dcterms:modified>
</cp:coreProperties>
</file>