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31"/>
  </p:notesMasterIdLst>
  <p:sldIdLst>
    <p:sldId id="2147481247" r:id="rId3"/>
    <p:sldId id="2146847455" r:id="rId4"/>
    <p:sldId id="2146847456" r:id="rId5"/>
    <p:sldId id="2146847452" r:id="rId6"/>
    <p:sldId id="330" r:id="rId7"/>
    <p:sldId id="2147481289" r:id="rId8"/>
    <p:sldId id="2147481290" r:id="rId9"/>
    <p:sldId id="2147481291" r:id="rId10"/>
    <p:sldId id="2147481292" r:id="rId11"/>
    <p:sldId id="2147481293" r:id="rId12"/>
    <p:sldId id="2147481294" r:id="rId13"/>
    <p:sldId id="2147481295" r:id="rId14"/>
    <p:sldId id="2147481296" r:id="rId15"/>
    <p:sldId id="2147481297" r:id="rId16"/>
    <p:sldId id="2147481298" r:id="rId17"/>
    <p:sldId id="2146847458" r:id="rId18"/>
    <p:sldId id="2147481278" r:id="rId19"/>
    <p:sldId id="2147481288" r:id="rId20"/>
    <p:sldId id="2147481279" r:id="rId21"/>
    <p:sldId id="2147481281" r:id="rId22"/>
    <p:sldId id="2147481280" r:id="rId23"/>
    <p:sldId id="2147481287" r:id="rId24"/>
    <p:sldId id="256" r:id="rId25"/>
    <p:sldId id="2147481263" r:id="rId26"/>
    <p:sldId id="2147481285" r:id="rId27"/>
    <p:sldId id="2147481262" r:id="rId28"/>
    <p:sldId id="2147481286" r:id="rId29"/>
    <p:sldId id="2146847459" r:id="rId3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51E35-4A10-425A-BD2C-5A085A90531A}" v="13" dt="2026-03-04T15:20:50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lory Race" userId="2f3b95af-638b-4c69-8a2e-990cab33bd3a" providerId="ADAL" clId="{5E885FBB-AF26-47F2-BC86-79D900A61A07}"/>
    <pc:docChg chg="undo custSel addSld delSld modSld sldOrd delMainMaster">
      <pc:chgData name="Mallory Race" userId="2f3b95af-638b-4c69-8a2e-990cab33bd3a" providerId="ADAL" clId="{5E885FBB-AF26-47F2-BC86-79D900A61A07}" dt="2026-03-04T20:25:47.919" v="349" actId="962"/>
      <pc:docMkLst>
        <pc:docMk/>
      </pc:docMkLst>
      <pc:sldChg chg="add del ord">
        <pc:chgData name="Mallory Race" userId="2f3b95af-638b-4c69-8a2e-990cab33bd3a" providerId="ADAL" clId="{5E885FBB-AF26-47F2-BC86-79D900A61A07}" dt="2026-03-04T15:17:54.647" v="240"/>
        <pc:sldMkLst>
          <pc:docMk/>
          <pc:sldMk cId="0" sldId="256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57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58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59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60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61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62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63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64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65"/>
        </pc:sldMkLst>
      </pc:sldChg>
      <pc:sldChg chg="modSp mod">
        <pc:chgData name="Mallory Race" userId="2f3b95af-638b-4c69-8a2e-990cab33bd3a" providerId="ADAL" clId="{5E885FBB-AF26-47F2-BC86-79D900A61A07}" dt="2026-03-03T15:25:52.745" v="60" actId="20577"/>
        <pc:sldMkLst>
          <pc:docMk/>
          <pc:sldMk cId="4129898392" sldId="2146847455"/>
        </pc:sldMkLst>
        <pc:spChg chg="mod">
          <ac:chgData name="Mallory Race" userId="2f3b95af-638b-4c69-8a2e-990cab33bd3a" providerId="ADAL" clId="{5E885FBB-AF26-47F2-BC86-79D900A61A07}" dt="2026-03-03T15:25:52.745" v="60" actId="20577"/>
          <ac:spMkLst>
            <pc:docMk/>
            <pc:sldMk cId="4129898392" sldId="2146847455"/>
            <ac:spMk id="2" creationId="{93A94977-9B28-C143-D0A4-D540982B820A}"/>
          </ac:spMkLst>
        </pc:spChg>
        <pc:spChg chg="mod">
          <ac:chgData name="Mallory Race" userId="2f3b95af-638b-4c69-8a2e-990cab33bd3a" providerId="ADAL" clId="{5E885FBB-AF26-47F2-BC86-79D900A61A07}" dt="2026-03-03T15:25:40.685" v="55" actId="20577"/>
          <ac:spMkLst>
            <pc:docMk/>
            <pc:sldMk cId="4129898392" sldId="2146847455"/>
            <ac:spMk id="9" creationId="{746AC93A-5A1C-1291-249E-15F5713A8E05}"/>
          </ac:spMkLst>
        </pc:spChg>
      </pc:sldChg>
      <pc:sldChg chg="modSp mod">
        <pc:chgData name="Mallory Race" userId="2f3b95af-638b-4c69-8a2e-990cab33bd3a" providerId="ADAL" clId="{5E885FBB-AF26-47F2-BC86-79D900A61A07}" dt="2026-03-03T15:26:11.383" v="66" actId="20577"/>
        <pc:sldMkLst>
          <pc:docMk/>
          <pc:sldMk cId="3874006059" sldId="2146847458"/>
        </pc:sldMkLst>
        <pc:spChg chg="mod">
          <ac:chgData name="Mallory Race" userId="2f3b95af-638b-4c69-8a2e-990cab33bd3a" providerId="ADAL" clId="{5E885FBB-AF26-47F2-BC86-79D900A61A07}" dt="2026-03-03T15:26:11.383" v="66" actId="20577"/>
          <ac:spMkLst>
            <pc:docMk/>
            <pc:sldMk cId="3874006059" sldId="2146847458"/>
            <ac:spMk id="4" creationId="{0F799C0B-6E5F-9DE5-BF13-935294DEA4A7}"/>
          </ac:spMkLst>
        </pc:spChg>
      </pc:sldChg>
      <pc:sldChg chg="modSp mod">
        <pc:chgData name="Mallory Race" userId="2f3b95af-638b-4c69-8a2e-990cab33bd3a" providerId="ADAL" clId="{5E885FBB-AF26-47F2-BC86-79D900A61A07}" dt="2026-03-04T15:51:57.628" v="289" actId="20577"/>
        <pc:sldMkLst>
          <pc:docMk/>
          <pc:sldMk cId="2841243504" sldId="2146847459"/>
        </pc:sldMkLst>
        <pc:spChg chg="mod">
          <ac:chgData name="Mallory Race" userId="2f3b95af-638b-4c69-8a2e-990cab33bd3a" providerId="ADAL" clId="{5E885FBB-AF26-47F2-BC86-79D900A61A07}" dt="2026-03-04T15:51:57.628" v="289" actId="20577"/>
          <ac:spMkLst>
            <pc:docMk/>
            <pc:sldMk cId="2841243504" sldId="2146847459"/>
            <ac:spMk id="3" creationId="{93AF97D5-6137-B55B-BAD5-4BF762B4E65B}"/>
          </ac:spMkLst>
        </pc:spChg>
      </pc:sldChg>
      <pc:sldChg chg="del">
        <pc:chgData name="Mallory Race" userId="2f3b95af-638b-4c69-8a2e-990cab33bd3a" providerId="ADAL" clId="{5E885FBB-AF26-47F2-BC86-79D900A61A07}" dt="2026-03-03T15:27:02.560" v="73" actId="2696"/>
        <pc:sldMkLst>
          <pc:docMk/>
          <pc:sldMk cId="3827647027" sldId="2147481248"/>
        </pc:sldMkLst>
      </pc:sldChg>
      <pc:sldChg chg="del">
        <pc:chgData name="Mallory Race" userId="2f3b95af-638b-4c69-8a2e-990cab33bd3a" providerId="ADAL" clId="{5E885FBB-AF26-47F2-BC86-79D900A61A07}" dt="2026-03-03T15:26:33.409" v="70" actId="2696"/>
        <pc:sldMkLst>
          <pc:docMk/>
          <pc:sldMk cId="1815427125" sldId="2147481255"/>
        </pc:sldMkLst>
      </pc:sldChg>
      <pc:sldChg chg="del">
        <pc:chgData name="Mallory Race" userId="2f3b95af-638b-4c69-8a2e-990cab33bd3a" providerId="ADAL" clId="{5E885FBB-AF26-47F2-BC86-79D900A61A07}" dt="2026-03-03T15:26:28.577" v="69" actId="2696"/>
        <pc:sldMkLst>
          <pc:docMk/>
          <pc:sldMk cId="458174141" sldId="2147481257"/>
        </pc:sldMkLst>
      </pc:sldChg>
      <pc:sldChg chg="del">
        <pc:chgData name="Mallory Race" userId="2f3b95af-638b-4c69-8a2e-990cab33bd3a" providerId="ADAL" clId="{5E885FBB-AF26-47F2-BC86-79D900A61A07}" dt="2026-03-03T15:26:24.556" v="68" actId="2696"/>
        <pc:sldMkLst>
          <pc:docMk/>
          <pc:sldMk cId="3708321459" sldId="2147481258"/>
        </pc:sldMkLst>
      </pc:sldChg>
      <pc:sldChg chg="del">
        <pc:chgData name="Mallory Race" userId="2f3b95af-638b-4c69-8a2e-990cab33bd3a" providerId="ADAL" clId="{5E885FBB-AF26-47F2-BC86-79D900A61A07}" dt="2026-03-03T15:26:37.663" v="71" actId="2696"/>
        <pc:sldMkLst>
          <pc:docMk/>
          <pc:sldMk cId="3538686823" sldId="2147481259"/>
        </pc:sldMkLst>
      </pc:sldChg>
      <pc:sldChg chg="del">
        <pc:chgData name="Mallory Race" userId="2f3b95af-638b-4c69-8a2e-990cab33bd3a" providerId="ADAL" clId="{5E885FBB-AF26-47F2-BC86-79D900A61A07}" dt="2026-03-03T15:26:37.663" v="71" actId="2696"/>
        <pc:sldMkLst>
          <pc:docMk/>
          <pc:sldMk cId="474788794" sldId="2147481260"/>
        </pc:sldMkLst>
      </pc:sldChg>
      <pc:sldChg chg="del">
        <pc:chgData name="Mallory Race" userId="2f3b95af-638b-4c69-8a2e-990cab33bd3a" providerId="ADAL" clId="{5E885FBB-AF26-47F2-BC86-79D900A61A07}" dt="2026-03-03T15:26:20.394" v="67" actId="2696"/>
        <pc:sldMkLst>
          <pc:docMk/>
          <pc:sldMk cId="2242752054" sldId="2147481261"/>
        </pc:sldMkLst>
      </pc:sldChg>
      <pc:sldChg chg="add del ord">
        <pc:chgData name="Mallory Race" userId="2f3b95af-638b-4c69-8a2e-990cab33bd3a" providerId="ADAL" clId="{5E885FBB-AF26-47F2-BC86-79D900A61A07}" dt="2026-03-04T15:17:54.647" v="240"/>
        <pc:sldMkLst>
          <pc:docMk/>
          <pc:sldMk cId="1878399180" sldId="2147481263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669484768" sldId="2147481264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655415336" sldId="2147481265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3564321305" sldId="2147481266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180692827" sldId="2147481267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591227426" sldId="2147481268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884507450" sldId="2147481269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3702864454" sldId="2147481270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3821977968" sldId="2147481271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3659259717" sldId="2147481272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48195741" sldId="2147481273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726648751" sldId="2147481274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3417610286" sldId="2147481275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482172945" sldId="2147481276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4267842831" sldId="2147481277"/>
        </pc:sldMkLst>
      </pc:sldChg>
      <pc:sldChg chg="addSp delSp modSp mod">
        <pc:chgData name="Mallory Race" userId="2f3b95af-638b-4c69-8a2e-990cab33bd3a" providerId="ADAL" clId="{5E885FBB-AF26-47F2-BC86-79D900A61A07}" dt="2026-03-03T15:28:57.259" v="86" actId="1076"/>
        <pc:sldMkLst>
          <pc:docMk/>
          <pc:sldMk cId="1066037855" sldId="2147481278"/>
        </pc:sldMkLst>
        <pc:spChg chg="add del mod">
          <ac:chgData name="Mallory Race" userId="2f3b95af-638b-4c69-8a2e-990cab33bd3a" providerId="ADAL" clId="{5E885FBB-AF26-47F2-BC86-79D900A61A07}" dt="2026-03-03T15:28:25.911" v="80" actId="478"/>
          <ac:spMkLst>
            <pc:docMk/>
            <pc:sldMk cId="1066037855" sldId="2147481278"/>
            <ac:spMk id="4" creationId="{3F15AC59-606D-72D5-CA66-61E1742184EC}"/>
          </ac:spMkLst>
        </pc:spChg>
        <pc:picChg chg="del">
          <ac:chgData name="Mallory Race" userId="2f3b95af-638b-4c69-8a2e-990cab33bd3a" providerId="ADAL" clId="{5E885FBB-AF26-47F2-BC86-79D900A61A07}" dt="2026-03-03T15:28:06.314" v="76" actId="478"/>
          <ac:picMkLst>
            <pc:docMk/>
            <pc:sldMk cId="1066037855" sldId="2147481278"/>
            <ac:picMk id="2" creationId="{EC42EA49-D4B1-DCB0-1A62-A99C3D2F7E55}"/>
          </ac:picMkLst>
        </pc:picChg>
        <pc:picChg chg="add mod">
          <ac:chgData name="Mallory Race" userId="2f3b95af-638b-4c69-8a2e-990cab33bd3a" providerId="ADAL" clId="{5E885FBB-AF26-47F2-BC86-79D900A61A07}" dt="2026-03-03T15:28:57.259" v="86" actId="1076"/>
          <ac:picMkLst>
            <pc:docMk/>
            <pc:sldMk cId="1066037855" sldId="2147481278"/>
            <ac:picMk id="6" creationId="{F0A494E4-C3D1-4C16-FC0E-53F64D4968AD}"/>
          </ac:picMkLst>
        </pc:picChg>
      </pc:sldChg>
      <pc:sldChg chg="del">
        <pc:chgData name="Mallory Race" userId="2f3b95af-638b-4c69-8a2e-990cab33bd3a" providerId="ADAL" clId="{5E885FBB-AF26-47F2-BC86-79D900A61A07}" dt="2026-03-03T15:27:02.560" v="73" actId="2696"/>
        <pc:sldMkLst>
          <pc:docMk/>
          <pc:sldMk cId="1804006809" sldId="2147481279"/>
        </pc:sldMkLst>
      </pc:sldChg>
      <pc:sldChg chg="addSp delSp modSp add mod">
        <pc:chgData name="Mallory Race" userId="2f3b95af-638b-4c69-8a2e-990cab33bd3a" providerId="ADAL" clId="{5E885FBB-AF26-47F2-BC86-79D900A61A07}" dt="2026-03-03T15:30:36.616" v="102" actId="1076"/>
        <pc:sldMkLst>
          <pc:docMk/>
          <pc:sldMk cId="2254001031" sldId="2147481279"/>
        </pc:sldMkLst>
        <pc:picChg chg="del">
          <ac:chgData name="Mallory Race" userId="2f3b95af-638b-4c69-8a2e-990cab33bd3a" providerId="ADAL" clId="{5E885FBB-AF26-47F2-BC86-79D900A61A07}" dt="2026-03-03T15:29:31.930" v="88" actId="478"/>
          <ac:picMkLst>
            <pc:docMk/>
            <pc:sldMk cId="2254001031" sldId="2147481279"/>
            <ac:picMk id="2" creationId="{A2481910-16DE-40B3-0261-051773C2BF25}"/>
          </ac:picMkLst>
        </pc:picChg>
        <pc:picChg chg="add del mod">
          <ac:chgData name="Mallory Race" userId="2f3b95af-638b-4c69-8a2e-990cab33bd3a" providerId="ADAL" clId="{5E885FBB-AF26-47F2-BC86-79D900A61A07}" dt="2026-03-03T15:30:06.705" v="94" actId="478"/>
          <ac:picMkLst>
            <pc:docMk/>
            <pc:sldMk cId="2254001031" sldId="2147481279"/>
            <ac:picMk id="4" creationId="{BFFC8A20-FC2D-D6AA-C3E4-D4152491818C}"/>
          </ac:picMkLst>
        </pc:picChg>
        <pc:picChg chg="add mod">
          <ac:chgData name="Mallory Race" userId="2f3b95af-638b-4c69-8a2e-990cab33bd3a" providerId="ADAL" clId="{5E885FBB-AF26-47F2-BC86-79D900A61A07}" dt="2026-03-03T15:30:36.616" v="102" actId="1076"/>
          <ac:picMkLst>
            <pc:docMk/>
            <pc:sldMk cId="2254001031" sldId="2147481279"/>
            <ac:picMk id="6" creationId="{A9C476B6-5D17-EA35-012B-C0E4AE94FCFF}"/>
          </ac:picMkLst>
        </pc:picChg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480046395" sldId="2147481280"/>
        </pc:sldMkLst>
      </pc:sldChg>
      <pc:sldChg chg="addSp delSp modSp add mod">
        <pc:chgData name="Mallory Race" userId="2f3b95af-638b-4c69-8a2e-990cab33bd3a" providerId="ADAL" clId="{5E885FBB-AF26-47F2-BC86-79D900A61A07}" dt="2026-03-03T15:32:41.603" v="123" actId="962"/>
        <pc:sldMkLst>
          <pc:docMk/>
          <pc:sldMk cId="1572557659" sldId="2147481280"/>
        </pc:sldMkLst>
        <pc:picChg chg="del">
          <ac:chgData name="Mallory Race" userId="2f3b95af-638b-4c69-8a2e-990cab33bd3a" providerId="ADAL" clId="{5E885FBB-AF26-47F2-BC86-79D900A61A07}" dt="2026-03-03T15:32:34.660" v="120" actId="478"/>
          <ac:picMkLst>
            <pc:docMk/>
            <pc:sldMk cId="1572557659" sldId="2147481280"/>
            <ac:picMk id="2" creationId="{534E028B-B136-621E-60EF-28394756C6FD}"/>
          </ac:picMkLst>
        </pc:picChg>
        <pc:picChg chg="add mod">
          <ac:chgData name="Mallory Race" userId="2f3b95af-638b-4c69-8a2e-990cab33bd3a" providerId="ADAL" clId="{5E885FBB-AF26-47F2-BC86-79D900A61A07}" dt="2026-03-03T15:32:41.603" v="123" actId="962"/>
          <ac:picMkLst>
            <pc:docMk/>
            <pc:sldMk cId="1572557659" sldId="2147481280"/>
            <ac:picMk id="5" creationId="{BBA31B62-E165-C453-80D2-DEB0B46C4944}"/>
          </ac:picMkLst>
        </pc:picChg>
      </pc:sldChg>
      <pc:sldChg chg="addSp delSp modSp add del mod">
        <pc:chgData name="Mallory Race" userId="2f3b95af-638b-4c69-8a2e-990cab33bd3a" providerId="ADAL" clId="{5E885FBB-AF26-47F2-BC86-79D900A61A07}" dt="2026-03-03T15:32:27.612" v="118" actId="47"/>
        <pc:sldMkLst>
          <pc:docMk/>
          <pc:sldMk cId="1533921302" sldId="2147481281"/>
        </pc:sldMkLst>
        <pc:picChg chg="add mod modCrop">
          <ac:chgData name="Mallory Race" userId="2f3b95af-638b-4c69-8a2e-990cab33bd3a" providerId="ADAL" clId="{5E885FBB-AF26-47F2-BC86-79D900A61A07}" dt="2026-03-03T15:31:40.902" v="116" actId="1076"/>
          <ac:picMkLst>
            <pc:docMk/>
            <pc:sldMk cId="1533921302" sldId="2147481281"/>
            <ac:picMk id="4" creationId="{DA86C3EA-10C4-976D-299F-C8C4C5F155AA}"/>
          </ac:picMkLst>
        </pc:picChg>
        <pc:picChg chg="del">
          <ac:chgData name="Mallory Race" userId="2f3b95af-638b-4c69-8a2e-990cab33bd3a" providerId="ADAL" clId="{5E885FBB-AF26-47F2-BC86-79D900A61A07}" dt="2026-03-03T15:30:41.503" v="104" actId="478"/>
          <ac:picMkLst>
            <pc:docMk/>
            <pc:sldMk cId="1533921302" sldId="2147481281"/>
            <ac:picMk id="6" creationId="{5FDCF26D-CFDD-9649-1469-B818891BE315}"/>
          </ac:picMkLst>
        </pc:picChg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3597744828" sldId="2147481281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1004442181" sldId="2147481282"/>
        </pc:sldMkLst>
      </pc:sldChg>
      <pc:sldChg chg="addSp delSp modSp add del mod">
        <pc:chgData name="Mallory Race" userId="2f3b95af-638b-4c69-8a2e-990cab33bd3a" providerId="ADAL" clId="{5E885FBB-AF26-47F2-BC86-79D900A61A07}" dt="2026-03-04T15:13:02.481" v="238" actId="2696"/>
        <pc:sldMkLst>
          <pc:docMk/>
          <pc:sldMk cId="3596983598" sldId="2147481282"/>
        </pc:sldMkLst>
        <pc:picChg chg="del">
          <ac:chgData name="Mallory Race" userId="2f3b95af-638b-4c69-8a2e-990cab33bd3a" providerId="ADAL" clId="{5E885FBB-AF26-47F2-BC86-79D900A61A07}" dt="2026-03-03T19:59:11.309" v="149" actId="478"/>
          <ac:picMkLst>
            <pc:docMk/>
            <pc:sldMk cId="3596983598" sldId="2147481282"/>
            <ac:picMk id="2" creationId="{AB58596D-A717-D8BE-E8E9-B65E418BBB87}"/>
          </ac:picMkLst>
        </pc:picChg>
        <pc:picChg chg="add del mod">
          <ac:chgData name="Mallory Race" userId="2f3b95af-638b-4c69-8a2e-990cab33bd3a" providerId="ADAL" clId="{5E885FBB-AF26-47F2-BC86-79D900A61A07}" dt="2026-03-04T15:12:52.969" v="236" actId="478"/>
          <ac:picMkLst>
            <pc:docMk/>
            <pc:sldMk cId="3596983598" sldId="2147481282"/>
            <ac:picMk id="5" creationId="{2AF2379D-0DC5-2AE6-EDE2-34E45373C118}"/>
          </ac:picMkLst>
        </pc:picChg>
      </pc:sldChg>
      <pc:sldChg chg="add del">
        <pc:chgData name="Mallory Race" userId="2f3b95af-638b-4c69-8a2e-990cab33bd3a" providerId="ADAL" clId="{5E885FBB-AF26-47F2-BC86-79D900A61A07}" dt="2026-03-03T15:33:36.107" v="126" actId="47"/>
        <pc:sldMkLst>
          <pc:docMk/>
          <pc:sldMk cId="1670378990" sldId="2147481283"/>
        </pc:sldMkLst>
      </pc:sldChg>
      <pc:sldChg chg="addSp delSp modSp add del mod ord">
        <pc:chgData name="Mallory Race" userId="2f3b95af-638b-4c69-8a2e-990cab33bd3a" providerId="ADAL" clId="{5E885FBB-AF26-47F2-BC86-79D900A61A07}" dt="2026-03-03T15:46:18.402" v="137" actId="47"/>
        <pc:sldMkLst>
          <pc:docMk/>
          <pc:sldMk cId="1896487593" sldId="2147481283"/>
        </pc:sldMkLst>
        <pc:spChg chg="mod">
          <ac:chgData name="Mallory Race" userId="2f3b95af-638b-4c69-8a2e-990cab33bd3a" providerId="ADAL" clId="{5E885FBB-AF26-47F2-BC86-79D900A61A07}" dt="2026-03-03T15:45:57.692" v="133" actId="14100"/>
          <ac:spMkLst>
            <pc:docMk/>
            <pc:sldMk cId="1896487593" sldId="2147481283"/>
            <ac:spMk id="3" creationId="{0029322C-8213-FEDF-7411-3231FECFC436}"/>
          </ac:spMkLst>
        </pc:spChg>
        <pc:spChg chg="add del">
          <ac:chgData name="Mallory Race" userId="2f3b95af-638b-4c69-8a2e-990cab33bd3a" providerId="ADAL" clId="{5E885FBB-AF26-47F2-BC86-79D900A61A07}" dt="2026-03-03T15:46:04.943" v="135" actId="22"/>
          <ac:spMkLst>
            <pc:docMk/>
            <pc:sldMk cId="1896487593" sldId="2147481283"/>
            <ac:spMk id="4" creationId="{A70F645A-ABD8-ACF1-0337-78B813619FA3}"/>
          </ac:spMkLst>
        </pc:spChg>
        <pc:picChg chg="del">
          <ac:chgData name="Mallory Race" userId="2f3b95af-638b-4c69-8a2e-990cab33bd3a" providerId="ADAL" clId="{5E885FBB-AF26-47F2-BC86-79D900A61A07}" dt="2026-03-03T15:45:54.544" v="132" actId="478"/>
          <ac:picMkLst>
            <pc:docMk/>
            <pc:sldMk cId="1896487593" sldId="2147481283"/>
            <ac:picMk id="5" creationId="{54BF43BA-78FB-F4BF-6B71-7A5EF37A1FBA}"/>
          </ac:picMkLst>
        </pc:picChg>
      </pc:sldChg>
      <pc:sldChg chg="add del">
        <pc:chgData name="Mallory Race" userId="2f3b95af-638b-4c69-8a2e-990cab33bd3a" providerId="ADAL" clId="{5E885FBB-AF26-47F2-BC86-79D900A61A07}" dt="2026-03-03T15:45:48.842" v="128" actId="2890"/>
        <pc:sldMkLst>
          <pc:docMk/>
          <pc:sldMk cId="2922239338" sldId="2147481283"/>
        </pc:sldMkLst>
      </pc:sldChg>
      <pc:sldChg chg="del">
        <pc:chgData name="Mallory Race" userId="2f3b95af-638b-4c69-8a2e-990cab33bd3a" providerId="ADAL" clId="{5E885FBB-AF26-47F2-BC86-79D900A61A07}" dt="2026-03-03T15:26:07.424" v="61" actId="2696"/>
        <pc:sldMkLst>
          <pc:docMk/>
          <pc:sldMk cId="4076376587" sldId="2147481283"/>
        </pc:sldMkLst>
      </pc:sldChg>
      <pc:sldChg chg="add del ord">
        <pc:chgData name="Mallory Race" userId="2f3b95af-638b-4c69-8a2e-990cab33bd3a" providerId="ADAL" clId="{5E885FBB-AF26-47F2-BC86-79D900A61A07}" dt="2026-03-04T20:21:48.870" v="302" actId="2696"/>
        <pc:sldMkLst>
          <pc:docMk/>
          <pc:sldMk cId="0" sldId="2147481284"/>
        </pc:sldMkLst>
      </pc:sldChg>
      <pc:sldChg chg="addSp delSp add del mod">
        <pc:chgData name="Mallory Race" userId="2f3b95af-638b-4c69-8a2e-990cab33bd3a" providerId="ADAL" clId="{5E885FBB-AF26-47F2-BC86-79D900A61A07}" dt="2026-03-03T19:59:03.847" v="147" actId="2890"/>
        <pc:sldMkLst>
          <pc:docMk/>
          <pc:sldMk cId="303278314" sldId="2147481285"/>
        </pc:sldMkLst>
        <pc:spChg chg="add del">
          <ac:chgData name="Mallory Race" userId="2f3b95af-638b-4c69-8a2e-990cab33bd3a" providerId="ADAL" clId="{5E885FBB-AF26-47F2-BC86-79D900A61A07}" dt="2026-03-03T19:59:01.496" v="146" actId="478"/>
          <ac:spMkLst>
            <pc:docMk/>
            <pc:sldMk cId="303278314" sldId="2147481285"/>
            <ac:spMk id="2" creationId="{9AE7FCBD-5AE6-A9A4-DF6C-9B430AB349A9}"/>
          </ac:spMkLst>
        </pc:spChg>
        <pc:spChg chg="add del">
          <ac:chgData name="Mallory Race" userId="2f3b95af-638b-4c69-8a2e-990cab33bd3a" providerId="ADAL" clId="{5E885FBB-AF26-47F2-BC86-79D900A61A07}" dt="2026-03-03T19:59:01.048" v="145" actId="478"/>
          <ac:spMkLst>
            <pc:docMk/>
            <pc:sldMk cId="303278314" sldId="2147481285"/>
            <ac:spMk id="3" creationId="{E61C63DC-EC9C-0A6A-239F-20C80CE348E9}"/>
          </ac:spMkLst>
        </pc:spChg>
      </pc:sldChg>
      <pc:sldChg chg="add">
        <pc:chgData name="Mallory Race" userId="2f3b95af-638b-4c69-8a2e-990cab33bd3a" providerId="ADAL" clId="{5E885FBB-AF26-47F2-BC86-79D900A61A07}" dt="2026-03-03T19:59:06.315" v="148" actId="2890"/>
        <pc:sldMkLst>
          <pc:docMk/>
          <pc:sldMk cId="2523675782" sldId="2147481285"/>
        </pc:sldMkLst>
      </pc:sldChg>
      <pc:sldChg chg="addSp delSp modSp new mod">
        <pc:chgData name="Mallory Race" userId="2f3b95af-638b-4c69-8a2e-990cab33bd3a" providerId="ADAL" clId="{5E885FBB-AF26-47F2-BC86-79D900A61A07}" dt="2026-03-04T15:21:58.900" v="264" actId="1076"/>
        <pc:sldMkLst>
          <pc:docMk/>
          <pc:sldMk cId="269063882" sldId="2147481286"/>
        </pc:sldMkLst>
        <pc:spChg chg="add mod">
          <ac:chgData name="Mallory Race" userId="2f3b95af-638b-4c69-8a2e-990cab33bd3a" providerId="ADAL" clId="{5E885FBB-AF26-47F2-BC86-79D900A61A07}" dt="2026-03-04T15:21:58.900" v="264" actId="1076"/>
          <ac:spMkLst>
            <pc:docMk/>
            <pc:sldMk cId="269063882" sldId="2147481286"/>
            <ac:spMk id="5" creationId="{3459DAE8-D26A-78A1-81ED-15DA1A1CDC50}"/>
          </ac:spMkLst>
        </pc:spChg>
        <pc:picChg chg="add del mod">
          <ac:chgData name="Mallory Race" userId="2f3b95af-638b-4c69-8a2e-990cab33bd3a" providerId="ADAL" clId="{5E885FBB-AF26-47F2-BC86-79D900A61A07}" dt="2026-03-04T15:21:07.976" v="249" actId="478"/>
          <ac:picMkLst>
            <pc:docMk/>
            <pc:sldMk cId="269063882" sldId="2147481286"/>
            <ac:picMk id="3" creationId="{E835BE90-C32A-A04B-E2A1-D8379ACAEE6C}"/>
          </ac:picMkLst>
        </pc:picChg>
        <pc:picChg chg="add del mod">
          <ac:chgData name="Mallory Race" userId="2f3b95af-638b-4c69-8a2e-990cab33bd3a" providerId="ADAL" clId="{5E885FBB-AF26-47F2-BC86-79D900A61A07}" dt="2026-03-04T15:21:08.912" v="250" actId="478"/>
          <ac:picMkLst>
            <pc:docMk/>
            <pc:sldMk cId="269063882" sldId="2147481286"/>
            <ac:picMk id="4" creationId="{F8D7886E-0C45-A342-D7A0-3BC9CC85CA9D}"/>
          </ac:picMkLst>
        </pc:picChg>
        <pc:picChg chg="add mod modCrop">
          <ac:chgData name="Mallory Race" userId="2f3b95af-638b-4c69-8a2e-990cab33bd3a" providerId="ADAL" clId="{5E885FBB-AF26-47F2-BC86-79D900A61A07}" dt="2026-03-04T15:21:50.214" v="261" actId="1076"/>
          <ac:picMkLst>
            <pc:docMk/>
            <pc:sldMk cId="269063882" sldId="2147481286"/>
            <ac:picMk id="7" creationId="{A5980CA8-74B0-7BAE-C32A-F9916026FB6A}"/>
          </ac:picMkLst>
        </pc:picChg>
      </pc:sldChg>
      <pc:sldChg chg="add">
        <pc:chgData name="Mallory Race" userId="2f3b95af-638b-4c69-8a2e-990cab33bd3a" providerId="ADAL" clId="{5E885FBB-AF26-47F2-BC86-79D900A61A07}" dt="2026-03-04T15:12:51.039" v="235" actId="2890"/>
        <pc:sldMkLst>
          <pc:docMk/>
          <pc:sldMk cId="2597433202" sldId="2147481287"/>
        </pc:sldMkLst>
      </pc:sldChg>
      <pc:sldChg chg="addSp delSp modSp add mod">
        <pc:chgData name="Mallory Race" userId="2f3b95af-638b-4c69-8a2e-990cab33bd3a" providerId="ADAL" clId="{5E885FBB-AF26-47F2-BC86-79D900A61A07}" dt="2026-03-04T16:12:52.341" v="294" actId="962"/>
        <pc:sldMkLst>
          <pc:docMk/>
          <pc:sldMk cId="3248807038" sldId="2147481288"/>
        </pc:sldMkLst>
        <pc:picChg chg="add mod">
          <ac:chgData name="Mallory Race" userId="2f3b95af-638b-4c69-8a2e-990cab33bd3a" providerId="ADAL" clId="{5E885FBB-AF26-47F2-BC86-79D900A61A07}" dt="2026-03-04T16:12:52.341" v="294" actId="962"/>
          <ac:picMkLst>
            <pc:docMk/>
            <pc:sldMk cId="3248807038" sldId="2147481288"/>
            <ac:picMk id="4" creationId="{84292C01-E7F9-2A0A-8D1B-ACE4F78517CC}"/>
          </ac:picMkLst>
        </pc:picChg>
        <pc:picChg chg="del">
          <ac:chgData name="Mallory Race" userId="2f3b95af-638b-4c69-8a2e-990cab33bd3a" providerId="ADAL" clId="{5E885FBB-AF26-47F2-BC86-79D900A61A07}" dt="2026-03-04T16:10:38.705" v="291" actId="478"/>
          <ac:picMkLst>
            <pc:docMk/>
            <pc:sldMk cId="3248807038" sldId="2147481288"/>
            <ac:picMk id="6" creationId="{18708CD9-FA91-C9FE-6E1F-483AF8ACF800}"/>
          </ac:picMkLst>
        </pc:picChg>
      </pc:sldChg>
      <pc:sldChg chg="addSp delSp modSp add mod ord">
        <pc:chgData name="Mallory Race" userId="2f3b95af-638b-4c69-8a2e-990cab33bd3a" providerId="ADAL" clId="{5E885FBB-AF26-47F2-BC86-79D900A61A07}" dt="2026-03-04T20:22:44.408" v="317" actId="14100"/>
        <pc:sldMkLst>
          <pc:docMk/>
          <pc:sldMk cId="1162250734" sldId="2147481289"/>
        </pc:sldMkLst>
        <pc:picChg chg="add mod">
          <ac:chgData name="Mallory Race" userId="2f3b95af-638b-4c69-8a2e-990cab33bd3a" providerId="ADAL" clId="{5E885FBB-AF26-47F2-BC86-79D900A61A07}" dt="2026-03-04T20:22:44.408" v="317" actId="14100"/>
          <ac:picMkLst>
            <pc:docMk/>
            <pc:sldMk cId="1162250734" sldId="2147481289"/>
            <ac:picMk id="4" creationId="{4DDFE477-2BCE-C247-047B-A2A24D0FA106}"/>
          </ac:picMkLst>
        </pc:picChg>
        <pc:picChg chg="del">
          <ac:chgData name="Mallory Race" userId="2f3b95af-638b-4c69-8a2e-990cab33bd3a" providerId="ADAL" clId="{5E885FBB-AF26-47F2-BC86-79D900A61A07}" dt="2026-03-04T20:21:57.428" v="306" actId="478"/>
          <ac:picMkLst>
            <pc:docMk/>
            <pc:sldMk cId="1162250734" sldId="2147481289"/>
            <ac:picMk id="6" creationId="{B0C80D61-34AB-41E0-F78F-907A02B4F25D}"/>
          </ac:picMkLst>
        </pc:picChg>
      </pc:sldChg>
      <pc:sldChg chg="addSp delSp modSp add del mod">
        <pc:chgData name="Mallory Race" userId="2f3b95af-638b-4c69-8a2e-990cab33bd3a" providerId="ADAL" clId="{5E885FBB-AF26-47F2-BC86-79D900A61A07}" dt="2026-03-04T16:14:22.288" v="301" actId="2696"/>
        <pc:sldMkLst>
          <pc:docMk/>
          <pc:sldMk cId="3578628266" sldId="2147481289"/>
        </pc:sldMkLst>
        <pc:picChg chg="del">
          <ac:chgData name="Mallory Race" userId="2f3b95af-638b-4c69-8a2e-990cab33bd3a" providerId="ADAL" clId="{5E885FBB-AF26-47F2-BC86-79D900A61A07}" dt="2026-03-04T16:13:50.300" v="296" actId="478"/>
          <ac:picMkLst>
            <pc:docMk/>
            <pc:sldMk cId="3578628266" sldId="2147481289"/>
            <ac:picMk id="4" creationId="{F9D27898-F010-71E6-25C9-ECE37135FBBB}"/>
          </ac:picMkLst>
        </pc:picChg>
        <pc:picChg chg="add del mod">
          <ac:chgData name="Mallory Race" userId="2f3b95af-638b-4c69-8a2e-990cab33bd3a" providerId="ADAL" clId="{5E885FBB-AF26-47F2-BC86-79D900A61A07}" dt="2026-03-04T16:14:18.795" v="300" actId="478"/>
          <ac:picMkLst>
            <pc:docMk/>
            <pc:sldMk cId="3578628266" sldId="2147481289"/>
            <ac:picMk id="5" creationId="{D521F2A4-5C39-8D5F-58DA-BCCA858CDA07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3:38.516" v="325" actId="1076"/>
        <pc:sldMkLst>
          <pc:docMk/>
          <pc:sldMk cId="3729207015" sldId="2147481290"/>
        </pc:sldMkLst>
        <pc:picChg chg="add mod">
          <ac:chgData name="Mallory Race" userId="2f3b95af-638b-4c69-8a2e-990cab33bd3a" providerId="ADAL" clId="{5E885FBB-AF26-47F2-BC86-79D900A61A07}" dt="2026-03-04T20:23:38.516" v="325" actId="1076"/>
          <ac:picMkLst>
            <pc:docMk/>
            <pc:sldMk cId="3729207015" sldId="2147481290"/>
            <ac:picMk id="4" creationId="{DACD9F0A-C7C4-2306-ABDA-781FBD6979D5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3:45.160" v="327" actId="14100"/>
        <pc:sldMkLst>
          <pc:docMk/>
          <pc:sldMk cId="796571542" sldId="2147481291"/>
        </pc:sldMkLst>
        <pc:picChg chg="add mod">
          <ac:chgData name="Mallory Race" userId="2f3b95af-638b-4c69-8a2e-990cab33bd3a" providerId="ADAL" clId="{5E885FBB-AF26-47F2-BC86-79D900A61A07}" dt="2026-03-04T20:23:45.160" v="327" actId="14100"/>
          <ac:picMkLst>
            <pc:docMk/>
            <pc:sldMk cId="796571542" sldId="2147481291"/>
            <ac:picMk id="4" creationId="{B1C61003-65FF-EA0C-0ECB-8F5D99569B05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4:14.793" v="330" actId="962"/>
        <pc:sldMkLst>
          <pc:docMk/>
          <pc:sldMk cId="2492075437" sldId="2147481292"/>
        </pc:sldMkLst>
        <pc:picChg chg="add mod">
          <ac:chgData name="Mallory Race" userId="2f3b95af-638b-4c69-8a2e-990cab33bd3a" providerId="ADAL" clId="{5E885FBB-AF26-47F2-BC86-79D900A61A07}" dt="2026-03-04T20:24:14.793" v="330" actId="962"/>
          <ac:picMkLst>
            <pc:docMk/>
            <pc:sldMk cId="2492075437" sldId="2147481292"/>
            <ac:picMk id="4" creationId="{60D1E838-3630-DB87-63A8-6676F1338FE5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4:28.522" v="333" actId="962"/>
        <pc:sldMkLst>
          <pc:docMk/>
          <pc:sldMk cId="1296824787" sldId="2147481293"/>
        </pc:sldMkLst>
        <pc:picChg chg="add mod">
          <ac:chgData name="Mallory Race" userId="2f3b95af-638b-4c69-8a2e-990cab33bd3a" providerId="ADAL" clId="{5E885FBB-AF26-47F2-BC86-79D900A61A07}" dt="2026-03-04T20:24:28.522" v="333" actId="962"/>
          <ac:picMkLst>
            <pc:docMk/>
            <pc:sldMk cId="1296824787" sldId="2147481293"/>
            <ac:picMk id="4" creationId="{13FC77BF-F364-9A22-4000-10ECAFBE743D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4:43.030" v="336" actId="962"/>
        <pc:sldMkLst>
          <pc:docMk/>
          <pc:sldMk cId="2802637908" sldId="2147481294"/>
        </pc:sldMkLst>
        <pc:picChg chg="add mod">
          <ac:chgData name="Mallory Race" userId="2f3b95af-638b-4c69-8a2e-990cab33bd3a" providerId="ADAL" clId="{5E885FBB-AF26-47F2-BC86-79D900A61A07}" dt="2026-03-04T20:24:43.030" v="336" actId="962"/>
          <ac:picMkLst>
            <pc:docMk/>
            <pc:sldMk cId="2802637908" sldId="2147481294"/>
            <ac:picMk id="4" creationId="{F0C17C5A-61E2-EC4F-0E48-91E176C2D98B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4:57.382" v="339" actId="962"/>
        <pc:sldMkLst>
          <pc:docMk/>
          <pc:sldMk cId="1389582074" sldId="2147481295"/>
        </pc:sldMkLst>
        <pc:picChg chg="add mod">
          <ac:chgData name="Mallory Race" userId="2f3b95af-638b-4c69-8a2e-990cab33bd3a" providerId="ADAL" clId="{5E885FBB-AF26-47F2-BC86-79D900A61A07}" dt="2026-03-04T20:24:57.382" v="339" actId="962"/>
          <ac:picMkLst>
            <pc:docMk/>
            <pc:sldMk cId="1389582074" sldId="2147481295"/>
            <ac:picMk id="4" creationId="{0273CA07-B5DF-7CC2-7245-36D281F86977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5:09.465" v="342" actId="962"/>
        <pc:sldMkLst>
          <pc:docMk/>
          <pc:sldMk cId="4225353231" sldId="2147481296"/>
        </pc:sldMkLst>
        <pc:picChg chg="add mod">
          <ac:chgData name="Mallory Race" userId="2f3b95af-638b-4c69-8a2e-990cab33bd3a" providerId="ADAL" clId="{5E885FBB-AF26-47F2-BC86-79D900A61A07}" dt="2026-03-04T20:25:09.465" v="342" actId="962"/>
          <ac:picMkLst>
            <pc:docMk/>
            <pc:sldMk cId="4225353231" sldId="2147481296"/>
            <ac:picMk id="4" creationId="{3BC2FD92-170A-0CAE-1554-52AE010601B9}"/>
          </ac:picMkLst>
        </pc:picChg>
      </pc:sldChg>
      <pc:sldChg chg="addSp modSp add mod replId">
        <pc:chgData name="Mallory Race" userId="2f3b95af-638b-4c69-8a2e-990cab33bd3a" providerId="ADAL" clId="{5E885FBB-AF26-47F2-BC86-79D900A61A07}" dt="2026-03-04T20:25:34.258" v="346" actId="962"/>
        <pc:sldMkLst>
          <pc:docMk/>
          <pc:sldMk cId="3763341603" sldId="2147481297"/>
        </pc:sldMkLst>
        <pc:picChg chg="add mod">
          <ac:chgData name="Mallory Race" userId="2f3b95af-638b-4c69-8a2e-990cab33bd3a" providerId="ADAL" clId="{5E885FBB-AF26-47F2-BC86-79D900A61A07}" dt="2026-03-04T20:25:34.258" v="346" actId="962"/>
          <ac:picMkLst>
            <pc:docMk/>
            <pc:sldMk cId="3763341603" sldId="2147481297"/>
            <ac:picMk id="4" creationId="{E8A4DA30-432E-2D4D-2518-ACD6AABFE23D}"/>
          </ac:picMkLst>
        </pc:picChg>
      </pc:sldChg>
      <pc:sldChg chg="addSp modSp add mod">
        <pc:chgData name="Mallory Race" userId="2f3b95af-638b-4c69-8a2e-990cab33bd3a" providerId="ADAL" clId="{5E885FBB-AF26-47F2-BC86-79D900A61A07}" dt="2026-03-04T20:25:47.919" v="349" actId="962"/>
        <pc:sldMkLst>
          <pc:docMk/>
          <pc:sldMk cId="1254476212" sldId="2147481298"/>
        </pc:sldMkLst>
        <pc:picChg chg="add mod">
          <ac:chgData name="Mallory Race" userId="2f3b95af-638b-4c69-8a2e-990cab33bd3a" providerId="ADAL" clId="{5E885FBB-AF26-47F2-BC86-79D900A61A07}" dt="2026-03-04T20:25:47.919" v="349" actId="962"/>
          <ac:picMkLst>
            <pc:docMk/>
            <pc:sldMk cId="1254476212" sldId="2147481298"/>
            <ac:picMk id="4" creationId="{2DDA4FA3-171B-6F47-2E0E-B7972E2C5395}"/>
          </ac:picMkLst>
        </pc:picChg>
      </pc:sldChg>
      <pc:sldMasterChg chg="del delSldLayout">
        <pc:chgData name="Mallory Race" userId="2f3b95af-638b-4c69-8a2e-990cab33bd3a" providerId="ADAL" clId="{5E885FBB-AF26-47F2-BC86-79D900A61A07}" dt="2026-03-04T20:21:48.870" v="302" actId="2696"/>
        <pc:sldMasterMkLst>
          <pc:docMk/>
          <pc:sldMasterMk cId="4238883504" sldId="2147483700"/>
        </pc:sldMasterMkLst>
        <pc:sldLayoutChg chg="del">
          <pc:chgData name="Mallory Race" userId="2f3b95af-638b-4c69-8a2e-990cab33bd3a" providerId="ADAL" clId="{5E885FBB-AF26-47F2-BC86-79D900A61A07}" dt="2026-03-04T20:21:48.870" v="302" actId="2696"/>
          <pc:sldLayoutMkLst>
            <pc:docMk/>
            <pc:sldMasterMk cId="4238883504" sldId="2147483700"/>
            <pc:sldLayoutMk cId="1968077090" sldId="2147483701"/>
          </pc:sldLayoutMkLst>
        </pc:sldLayoutChg>
        <pc:sldLayoutChg chg="del">
          <pc:chgData name="Mallory Race" userId="2f3b95af-638b-4c69-8a2e-990cab33bd3a" providerId="ADAL" clId="{5E885FBB-AF26-47F2-BC86-79D900A61A07}" dt="2026-03-04T20:21:48.870" v="302" actId="2696"/>
          <pc:sldLayoutMkLst>
            <pc:docMk/>
            <pc:sldMasterMk cId="4238883504" sldId="2147483700"/>
            <pc:sldLayoutMk cId="300159989" sldId="2147483702"/>
          </pc:sldLayoutMkLst>
        </pc:sldLayoutChg>
        <pc:sldLayoutChg chg="del">
          <pc:chgData name="Mallory Race" userId="2f3b95af-638b-4c69-8a2e-990cab33bd3a" providerId="ADAL" clId="{5E885FBB-AF26-47F2-BC86-79D900A61A07}" dt="2026-03-04T20:21:48.870" v="302" actId="2696"/>
          <pc:sldLayoutMkLst>
            <pc:docMk/>
            <pc:sldMasterMk cId="4238883504" sldId="2147483700"/>
            <pc:sldLayoutMk cId="1052182580" sldId="2147483703"/>
          </pc:sldLayoutMkLst>
        </pc:sldLayoutChg>
        <pc:sldLayoutChg chg="del">
          <pc:chgData name="Mallory Race" userId="2f3b95af-638b-4c69-8a2e-990cab33bd3a" providerId="ADAL" clId="{5E885FBB-AF26-47F2-BC86-79D900A61A07}" dt="2026-03-04T20:21:48.870" v="302" actId="2696"/>
          <pc:sldLayoutMkLst>
            <pc:docMk/>
            <pc:sldMasterMk cId="4238883504" sldId="2147483700"/>
            <pc:sldLayoutMk cId="3831236396" sldId="2147483704"/>
          </pc:sldLayoutMkLst>
        </pc:sldLayoutChg>
        <pc:sldLayoutChg chg="del">
          <pc:chgData name="Mallory Race" userId="2f3b95af-638b-4c69-8a2e-990cab33bd3a" providerId="ADAL" clId="{5E885FBB-AF26-47F2-BC86-79D900A61A07}" dt="2026-03-04T20:21:48.870" v="302" actId="2696"/>
          <pc:sldLayoutMkLst>
            <pc:docMk/>
            <pc:sldMasterMk cId="4238883504" sldId="2147483700"/>
            <pc:sldLayoutMk cId="1100646729" sldId="2147483705"/>
          </pc:sldLayoutMkLst>
        </pc:sldLayoutChg>
      </pc:sldMasterChg>
      <pc:sldMasterChg chg="del delSldLayout">
        <pc:chgData name="Mallory Race" userId="2f3b95af-638b-4c69-8a2e-990cab33bd3a" providerId="ADAL" clId="{5E885FBB-AF26-47F2-BC86-79D900A61A07}" dt="2026-03-03T15:26:33.409" v="70" actId="2696"/>
        <pc:sldMasterMkLst>
          <pc:docMk/>
          <pc:sldMasterMk cId="4276915318" sldId="2147483706"/>
        </pc:sldMasterMkLst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4083077090" sldId="2147483707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296480005" sldId="2147483708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1559609125" sldId="2147483709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1847129429" sldId="2147483710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625699439" sldId="2147483711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1867467473" sldId="2147483712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2956769706" sldId="2147483713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2941752467" sldId="2147483714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3989155503" sldId="2147483715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263332159" sldId="2147483716"/>
          </pc:sldLayoutMkLst>
        </pc:sldLayoutChg>
        <pc:sldLayoutChg chg="del">
          <pc:chgData name="Mallory Race" userId="2f3b95af-638b-4c69-8a2e-990cab33bd3a" providerId="ADAL" clId="{5E885FBB-AF26-47F2-BC86-79D900A61A07}" dt="2026-03-03T15:26:33.409" v="70" actId="2696"/>
          <pc:sldLayoutMkLst>
            <pc:docMk/>
            <pc:sldMasterMk cId="4276915318" sldId="2147483706"/>
            <pc:sldLayoutMk cId="1515095512" sldId="2147483717"/>
          </pc:sldLayoutMkLst>
        </pc:sldLayoutChg>
      </pc:sldMasterChg>
      <pc:sldMasterChg chg="del delSldLayout">
        <pc:chgData name="Mallory Race" userId="2f3b95af-638b-4c69-8a2e-990cab33bd3a" providerId="ADAL" clId="{5E885FBB-AF26-47F2-BC86-79D900A61A07}" dt="2026-03-03T15:26:48.033" v="72" actId="2696"/>
        <pc:sldMasterMkLst>
          <pc:docMk/>
          <pc:sldMasterMk cId="2446397260" sldId="2147483718"/>
        </pc:sldMasterMkLst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2154979469" sldId="2147483719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839519036" sldId="2147483720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2094666594" sldId="2147483721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1782288191" sldId="2147483722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463432418" sldId="2147483723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3541511315" sldId="2147483724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936385953" sldId="2147483725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885564345" sldId="2147483726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779427451" sldId="2147483727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2639864347" sldId="2147483728"/>
          </pc:sldLayoutMkLst>
        </pc:sldLayoutChg>
        <pc:sldLayoutChg chg="del">
          <pc:chgData name="Mallory Race" userId="2f3b95af-638b-4c69-8a2e-990cab33bd3a" providerId="ADAL" clId="{5E885FBB-AF26-47F2-BC86-79D900A61A07}" dt="2026-03-03T15:26:48.033" v="72" actId="2696"/>
          <pc:sldLayoutMkLst>
            <pc:docMk/>
            <pc:sldMasterMk cId="2446397260" sldId="2147483718"/>
            <pc:sldLayoutMk cId="2690913602" sldId="214748372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598CBE-34CB-4B44-B766-42A0912D5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8DF179-BA26-4FBF-9A96-AF09F7F56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4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F179-BA26-4FBF-9A96-AF09F7F565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2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90EC-579F-8B98-28C8-009C2ACCD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1B0C6-0294-93C7-A28F-941456C47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2ADB8-A5E7-F0BD-5B76-DB828C807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0752-CF83-058E-D6C6-89A87BB63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9501BDE-C8F1-A34E-BDC9-D89353561F0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764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rkansa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71DA1-8707-274E-ED13-0C4630616391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391A29-D8CD-1BB5-5B0E-1BB375621B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58445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4C63-9807-FEAB-6485-89D3FEE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6AC0-74B0-B6AD-245A-B50272A54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7BB62-23F3-5A84-C387-5C5FEF3D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357F-29F9-7FFD-9E73-1155AC528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254A-5FA1-46E9-04D5-4F72E46C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2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03A5-4F14-CC84-C3CC-F4A2220D9C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38283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A88BE-9966-A07E-BB97-DA9FFED84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195"/>
            <a:ext cx="5157787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FEA8D-B903-7F40-B3B7-7A3FB57042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8283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67D4F-A260-04A7-AE45-8F69B2EA2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2195"/>
            <a:ext cx="5183188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2AE9C2-57C6-AE11-2FD7-B033BCA27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0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690688"/>
            <a:ext cx="10515600" cy="12646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 evenly space logos, first select all images in a row. Next, select “Arrange &gt; Align &gt; Align Middle”, then select “Arrange &gt; Align &gt; Distribute Horizontally”.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0FF6EA-0FE1-FB50-25C7-EBC6AC1EF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Logos Slide Title</a:t>
            </a:r>
          </a:p>
        </p:txBody>
      </p:sp>
    </p:spTree>
    <p:extLst>
      <p:ext uri="{BB962C8B-B14F-4D97-AF65-F5344CB8AC3E}">
        <p14:creationId xmlns:p14="http://schemas.microsoft.com/office/powerpoint/2010/main" val="1255287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stimon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38C0E9F-AE66-AC73-5880-BDB340957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588" y="4077535"/>
            <a:ext cx="1833562" cy="1500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A5EBD0D-8EB7-14E0-BE10-016A2E03C2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744496"/>
            <a:ext cx="1824301" cy="150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4589463"/>
            <a:ext cx="525145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Oswald Light" panose="02000303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the source of the quote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3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7E8265-BC2C-A693-E2BE-A24A377E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4589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99530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55D0FC-42C9-349A-B499-DB2BA7F7E9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989648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3381" y="2320709"/>
            <a:ext cx="1569739" cy="1567830"/>
          </a:xfrm>
        </p:spPr>
        <p:txBody>
          <a:bodyPr wrap="square"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98440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93499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7801EA-02D9-C9AC-B290-1C13CE1932FC}"/>
              </a:ext>
            </a:extLst>
          </p:cNvPr>
          <p:cNvSpPr/>
          <p:nvPr userDrawn="1"/>
        </p:nvSpPr>
        <p:spPr>
          <a:xfrm>
            <a:off x="8583396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E54488-E18B-EEC3-7943-E3841B061F11}"/>
              </a:ext>
            </a:extLst>
          </p:cNvPr>
          <p:cNvSpPr/>
          <p:nvPr userDrawn="1"/>
        </p:nvSpPr>
        <p:spPr>
          <a:xfrm>
            <a:off x="5088337" y="2162276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74A81-A02F-8C7A-1AC1-3F55249A7721}"/>
              </a:ext>
            </a:extLst>
          </p:cNvPr>
          <p:cNvSpPr/>
          <p:nvPr userDrawn="1"/>
        </p:nvSpPr>
        <p:spPr>
          <a:xfrm>
            <a:off x="1598190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713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60331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16081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93389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5B6474-FB59-A3FD-94DE-7CD3533AC2D4}"/>
              </a:ext>
            </a:extLst>
          </p:cNvPr>
          <p:cNvSpPr/>
          <p:nvPr userDrawn="1"/>
        </p:nvSpPr>
        <p:spPr>
          <a:xfrm>
            <a:off x="653990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7069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25EB58-CD6F-28F9-1A1F-6EC823DF0E67}"/>
              </a:ext>
            </a:extLst>
          </p:cNvPr>
          <p:cNvSpPr/>
          <p:nvPr userDrawn="1"/>
        </p:nvSpPr>
        <p:spPr>
          <a:xfrm>
            <a:off x="3862600" y="2268680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AE88AE-E08F-447E-FCB4-622961E2E90C}"/>
              </a:ext>
            </a:extLst>
          </p:cNvPr>
          <p:cNvSpPr/>
          <p:nvPr userDrawn="1"/>
        </p:nvSpPr>
        <p:spPr>
          <a:xfrm>
            <a:off x="1185292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9C38D3-D3DA-82B3-6E2C-1939A927CEF9}"/>
              </a:ext>
            </a:extLst>
          </p:cNvPr>
          <p:cNvSpPr/>
          <p:nvPr userDrawn="1"/>
        </p:nvSpPr>
        <p:spPr>
          <a:xfrm>
            <a:off x="921138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C6B401-14F9-6863-8D13-B6924018B3C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44217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57K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60DDFF-BC34-4CAE-6C2E-6D374C2928B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37639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570C78E-E4C5-ABEB-0C69-80C0DEAA220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1494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6DF6F6-4F89-CE8C-3395-9F22523C9E4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98642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982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CAA1-67AD-52F2-ACC9-98993DA9C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B4AE-A5FE-93F2-C1B6-95EEFF3D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79FF-DD4F-D5AA-043D-D322D2B8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571500" indent="-5715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914400" indent="-4572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371600" indent="-4572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714500" indent="-342900">
              <a:buClr>
                <a:schemeClr val="accent3"/>
              </a:buClr>
              <a:buFont typeface="Wingdings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42A5E-0B01-675A-4741-C32D74D10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8B146-B9D1-CA15-7294-DA9DB80BD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1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19C72-5C04-6710-675D-2EBA8E6B5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US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66F17-014F-61A6-5440-3F86AC74D8C4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5F7664-BB58-EECE-5604-02FC797CB03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4264861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02634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78035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2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72025" y="1408287"/>
            <a:ext cx="6987846" cy="4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9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26821" y="533914"/>
            <a:ext cx="9319699" cy="57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25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407503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407503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1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6107723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081"/>
            <a:ext cx="4343400" cy="1997196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429000"/>
            <a:ext cx="4343400" cy="1997197"/>
          </a:xfrm>
        </p:spPr>
        <p:txBody>
          <a:bodyPr numCol="1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0364-C470-B936-CAA1-2121A64A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A57E34-F815-F0DD-D254-18E65CF7486A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4E057-A582-5A4D-06D5-116FA009FEEF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16D3330-C14B-83B2-214C-75C818ED3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251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312"/>
            <a:ext cx="4114800" cy="446649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9486CE-04AB-A96B-3353-75C3207F07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13780" y="1021573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0B441DC-3043-7D74-55DB-66B3F813ABB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13781" y="2798586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F6F492-5C37-82B8-98FD-7F298902290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13782" y="4555051"/>
            <a:ext cx="3786552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</p:spTree>
    <p:extLst>
      <p:ext uri="{BB962C8B-B14F-4D97-AF65-F5344CB8AC3E}">
        <p14:creationId xmlns:p14="http://schemas.microsoft.com/office/powerpoint/2010/main" val="3291507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5029199"/>
            <a:ext cx="12201939" cy="182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5317435"/>
            <a:ext cx="9780104" cy="710362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37590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BED325-7B8F-BF1B-B76D-DF129FBBE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91" y="6076077"/>
            <a:ext cx="1124932" cy="5605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BD5D9-B6BF-EE68-1748-80F1A166DD5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51513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CB77985-4D15-A5E6-2DE2-46088DBA72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65436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6ABD3-3540-B36A-BB22-7C9CBFCB2946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5B640-174D-7A3E-A485-B9799306B298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A6DCE68-3076-AF28-9DC8-FB308848D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2772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1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2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8E5-67A2-6A4D-E8A5-231E1DB9D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00" b="1" i="0">
                <a:latin typeface="Oswald Semi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6918C-7076-C6E0-B355-642B918DF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latin typeface="Oswa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7C8C30-D4E9-5895-3F2F-EB98B1855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30B0F-F900-F27D-21B6-812BC843697D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356E4B-22A8-A517-B402-4EE45A3AF64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68377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83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06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65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89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2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69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25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BDD-B6A2-5494-5CD4-BD9781631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93390C-C32C-8FF1-6E1A-865A279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1F8B5-9D85-523D-4C8B-79449EE5B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7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7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7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ommer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14072-A2CE-D707-D242-4E51DFD0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335DF-EBDA-0E56-C62D-8272FE57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27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89EF-B88E-C2CD-5AD6-65789F08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0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Oswald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3278B2-C391-D04A-A92F-357543BEC266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3B7B4-F81F-2FF9-13E2-644D53D63382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64261A-03DC-5503-BEAE-B88E646661E3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806781-6782-2ADD-7CEC-938A6423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08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Oswald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3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6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7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9F4A6-427F-85B1-CFFC-94D436CBE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44A21A-F716-1655-4DE6-265E9CF20E1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92461" sx="108409" sy="108409" algn="tl" rotWithShape="0">
              <a:prstClr val="black">
                <a:alpha val="63467"/>
              </a:prstClr>
            </a:outerShdw>
          </a:effectLst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Welcome to the ESO Call!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007F4-AF98-3637-1844-7C5C1E6B7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3251716"/>
            <a:ext cx="10034954" cy="2430952"/>
          </a:xfrm>
          <a:effectLst>
            <a:outerShdw blurRad="245995" sx="160784" sy="160784" algn="ctr" rotWithShape="0">
              <a:prstClr val="black">
                <a:alpha val="79291"/>
              </a:prstClr>
            </a:outerShdw>
          </a:effectLst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10am -11am CT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First Wednesday of Each Month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ECB4-77B6-4C38-9694-57D28BF56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6356350"/>
            <a:ext cx="545314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Got questions? Email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Mallory.Race@ArkansasEDC.com</a:t>
            </a:r>
          </a:p>
        </p:txBody>
      </p:sp>
    </p:spTree>
    <p:extLst>
      <p:ext uri="{BB962C8B-B14F-4D97-AF65-F5344CB8AC3E}">
        <p14:creationId xmlns:p14="http://schemas.microsoft.com/office/powerpoint/2010/main" val="345179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DE85F-378E-EF41-AE56-3B71314B5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EF14DB-4E9F-3897-A50C-99E2D4CCCC56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13FC77BF-F364-9A22-4000-10ECAFBE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5"/>
            <a:ext cx="12192000" cy="67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08734-EA53-55D7-3CFB-4CACE4DEB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BBD7DB-6293-7ED4-134D-89B954A2CE2A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F0C17C5A-61E2-EC4F-0E48-91E176C2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7"/>
            <a:ext cx="12192000" cy="68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3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ECF27-2402-B50F-1EBD-54161924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111ADD-E968-294A-1C10-152F61F4527E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0273CA07-B5DF-7CC2-7245-36D281F8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0"/>
            <a:ext cx="12192000" cy="67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2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52B6B-1AB1-21F5-34CB-22E3F84AE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CEC8E4-5824-0A0C-DAE4-DC3CE1DE65F0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, Teams&#10;&#10;AI-generated content may be incorrect.">
            <a:extLst>
              <a:ext uri="{FF2B5EF4-FFF2-40B4-BE49-F238E27FC236}">
                <a16:creationId xmlns:a16="http://schemas.microsoft.com/office/drawing/2014/main" id="{3BC2FD92-170A-0CAE-1554-52AE0106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3"/>
            <a:ext cx="12192000" cy="68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5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CEF46-A68A-7F98-1E20-32C005CE3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32A46-64EB-7129-63F1-3AF5F5EF8544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E8A4DA30-432E-2D4D-2518-ACD6AABFE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84"/>
            <a:ext cx="12192000" cy="67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4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194DB-6728-7841-1FBC-A4ABFA1D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30BD0E-3892-62AD-FC49-CC496D44B66E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code&#10;&#10;AI-generated content may be incorrect.">
            <a:extLst>
              <a:ext uri="{FF2B5EF4-FFF2-40B4-BE49-F238E27FC236}">
                <a16:creationId xmlns:a16="http://schemas.microsoft.com/office/drawing/2014/main" id="{2DDA4FA3-171B-6F47-2E0E-B7972E2C5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"/>
            <a:ext cx="12192000" cy="68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7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53AED-8C56-1791-06BE-5072B3AD0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row&#10;&#10;AI-generated content may be incorrect.">
            <a:extLst>
              <a:ext uri="{FF2B5EF4-FFF2-40B4-BE49-F238E27FC236}">
                <a16:creationId xmlns:a16="http://schemas.microsoft.com/office/drawing/2014/main" id="{15514381-FCBB-9754-A054-6808B4C06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834577"/>
            <a:ext cx="7772400" cy="56709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799C0B-6E5F-9DE5-BF13-935294DE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96731">
            <a:off x="2034502" y="1681437"/>
            <a:ext cx="5719087" cy="78103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+mn-lt"/>
              </a:rPr>
              <a:t>March 2026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F269A25-B554-B79A-2079-2255863D5500}"/>
              </a:ext>
            </a:extLst>
          </p:cNvPr>
          <p:cNvSpPr txBox="1">
            <a:spLocks/>
          </p:cNvSpPr>
          <p:nvPr/>
        </p:nvSpPr>
        <p:spPr>
          <a:xfrm rot="20996731">
            <a:off x="3081734" y="2487267"/>
            <a:ext cx="6322112" cy="1462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Community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ANNOUNCEMENTS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5BDEB9-81F5-E56A-568F-FD693DD109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670" b="19059"/>
          <a:stretch>
            <a:fillRect/>
          </a:stretch>
        </p:blipFill>
        <p:spPr>
          <a:xfrm rot="21021774">
            <a:off x="2102012" y="125031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E9FAF-4707-DFC0-9F25-185A9AFFE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436B29-4463-C372-AE4E-69062F3C90DC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etter&#10;&#10;AI-generated content may be incorrect.">
            <a:extLst>
              <a:ext uri="{FF2B5EF4-FFF2-40B4-BE49-F238E27FC236}">
                <a16:creationId xmlns:a16="http://schemas.microsoft.com/office/drawing/2014/main" id="{F0A494E4-C3D1-4C16-FC0E-53F64D49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44" y="499881"/>
            <a:ext cx="6087511" cy="58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37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B4BAE-0AB7-B732-F04C-354FB9267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12B0E8-C33A-06F4-A6B9-3C503B9DF518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84292C01-E7F9-2A0A-8D1B-ACE4F7851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88" y="0"/>
            <a:ext cx="4233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0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41815-63CB-B7C1-AEDB-D1D6D7AC1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3C06EF-6E1D-6850-0967-2286F4F2AC4A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A9C476B6-5D17-EA35-012B-C0E4AE94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65" y="0"/>
            <a:ext cx="9670869" cy="6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5FC0-F78E-5D82-F930-24BCFD344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4977-9B28-C143-D0A4-D540982B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ESO Call Agenda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126CB89-950D-B638-12D5-072C9A1BA14E}"/>
              </a:ext>
            </a:extLst>
          </p:cNvPr>
          <p:cNvSpPr/>
          <p:nvPr/>
        </p:nvSpPr>
        <p:spPr>
          <a:xfrm>
            <a:off x="838199" y="1417961"/>
            <a:ext cx="8387861" cy="784556"/>
          </a:xfrm>
          <a:custGeom>
            <a:avLst/>
            <a:gdLst>
              <a:gd name="connsiteX0" fmla="*/ 0 w 8387861"/>
              <a:gd name="connsiteY0" fmla="*/ 130762 h 784556"/>
              <a:gd name="connsiteX1" fmla="*/ 130762 w 8387861"/>
              <a:gd name="connsiteY1" fmla="*/ 0 h 784556"/>
              <a:gd name="connsiteX2" fmla="*/ 8257099 w 8387861"/>
              <a:gd name="connsiteY2" fmla="*/ 0 h 784556"/>
              <a:gd name="connsiteX3" fmla="*/ 8387861 w 8387861"/>
              <a:gd name="connsiteY3" fmla="*/ 130762 h 784556"/>
              <a:gd name="connsiteX4" fmla="*/ 8387861 w 8387861"/>
              <a:gd name="connsiteY4" fmla="*/ 653794 h 784556"/>
              <a:gd name="connsiteX5" fmla="*/ 8257099 w 8387861"/>
              <a:gd name="connsiteY5" fmla="*/ 784556 h 784556"/>
              <a:gd name="connsiteX6" fmla="*/ 130762 w 8387861"/>
              <a:gd name="connsiteY6" fmla="*/ 784556 h 784556"/>
              <a:gd name="connsiteX7" fmla="*/ 0 w 8387861"/>
              <a:gd name="connsiteY7" fmla="*/ 653794 h 784556"/>
              <a:gd name="connsiteX8" fmla="*/ 0 w 8387861"/>
              <a:gd name="connsiteY8" fmla="*/ 130762 h 7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784556">
                <a:moveTo>
                  <a:pt x="0" y="130762"/>
                </a:moveTo>
                <a:cubicBezTo>
                  <a:pt x="0" y="58544"/>
                  <a:pt x="58544" y="0"/>
                  <a:pt x="130762" y="0"/>
                </a:cubicBezTo>
                <a:lnTo>
                  <a:pt x="8257099" y="0"/>
                </a:lnTo>
                <a:cubicBezTo>
                  <a:pt x="8329317" y="0"/>
                  <a:pt x="8387861" y="58544"/>
                  <a:pt x="8387861" y="130762"/>
                </a:cubicBezTo>
                <a:lnTo>
                  <a:pt x="8387861" y="653794"/>
                </a:lnTo>
                <a:cubicBezTo>
                  <a:pt x="8387861" y="726012"/>
                  <a:pt x="8329317" y="784556"/>
                  <a:pt x="8257099" y="784556"/>
                </a:cubicBezTo>
                <a:lnTo>
                  <a:pt x="130762" y="784556"/>
                </a:lnTo>
                <a:cubicBezTo>
                  <a:pt x="58544" y="784556"/>
                  <a:pt x="0" y="726012"/>
                  <a:pt x="0" y="653794"/>
                </a:cubicBezTo>
                <a:lnTo>
                  <a:pt x="0" y="13076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39" tIns="129739" rIns="129739" bIns="1297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I. Welcome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6AC93A-5A1C-1291-249E-15F5713A8E05}"/>
              </a:ext>
            </a:extLst>
          </p:cNvPr>
          <p:cNvSpPr/>
          <p:nvPr/>
        </p:nvSpPr>
        <p:spPr>
          <a:xfrm>
            <a:off x="838199" y="4260116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Oswald SemiBold"/>
              </a:rPr>
              <a:t>III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. Entrepreneurial Spotlight</a:t>
            </a:r>
          </a:p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CC Young &amp; Craig Featherson, co-founders </a:t>
            </a:r>
            <a:r>
              <a:rPr lang="en-US" sz="2400" dirty="0">
                <a:solidFill>
                  <a:srgbClr val="4D4D4C"/>
                </a:solidFill>
                <a:latin typeface="Oswald Light"/>
              </a:rPr>
              <a:t>of Lineup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D81CEA-E1F3-9E8F-B676-00E266D754E9}"/>
              </a:ext>
            </a:extLst>
          </p:cNvPr>
          <p:cNvSpPr/>
          <p:nvPr/>
        </p:nvSpPr>
        <p:spPr>
          <a:xfrm>
            <a:off x="838199" y="2704200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II. New Member Introductions</a:t>
            </a:r>
          </a:p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Arial Narrow"/>
              </a:rPr>
              <a:t>Please introduce yourself and let us know how we can connect with you.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142EA9-7A37-5F3F-09AA-C7BD022B28AE}"/>
              </a:ext>
            </a:extLst>
          </p:cNvPr>
          <p:cNvGrpSpPr/>
          <p:nvPr/>
        </p:nvGrpSpPr>
        <p:grpSpPr>
          <a:xfrm>
            <a:off x="838198" y="5816032"/>
            <a:ext cx="8387861" cy="790737"/>
            <a:chOff x="0" y="3915143"/>
            <a:chExt cx="8387861" cy="7907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8F909F-D724-AC36-0EF1-5FDE288B2106}"/>
                </a:ext>
              </a:extLst>
            </p:cNvPr>
            <p:cNvSpPr/>
            <p:nvPr/>
          </p:nvSpPr>
          <p:spPr>
            <a:xfrm>
              <a:off x="0" y="3915143"/>
              <a:ext cx="8387861" cy="79073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1192B6D-0EAD-9E7F-D43E-79EB38E5C515}"/>
                </a:ext>
              </a:extLst>
            </p:cNvPr>
            <p:cNvSpPr txBox="1"/>
            <p:nvPr/>
          </p:nvSpPr>
          <p:spPr>
            <a:xfrm>
              <a:off x="38601" y="3953744"/>
              <a:ext cx="8310659" cy="71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91440" marR="0" lvl="0" indent="0" algn="l" defTabSz="10668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IV. Community Announcements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89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A3BAF-2EE0-E2C5-10E9-D9E1830FB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662F2A-F733-F752-AB4D-7237A3375EBE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A86C3EA-10C4-976D-299F-C8C4C5F1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2"/>
          <a:stretch>
            <a:fillRect/>
          </a:stretch>
        </p:blipFill>
        <p:spPr>
          <a:xfrm>
            <a:off x="295839" y="0"/>
            <a:ext cx="11600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2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AFDA-FA34-245D-B8D1-493F84D1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EFD2-B454-0228-1E84-5986D69AA3CA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BBA31B62-E165-C453-80D2-DEB0B46C4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5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1BA4F-89E7-87DB-A9A3-64FC22539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C78C39-1E1D-F467-F458-39535A4AB276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7D40DE0-0B05-8A77-322F-BABA5C847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0"/>
            <a:ext cx="12191999" cy="68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33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574" y="0"/>
            <a:ext cx="5444984" cy="6858000"/>
          </a:xfrm>
          <a:custGeom>
            <a:avLst/>
            <a:gdLst/>
            <a:ahLst/>
            <a:cxnLst/>
            <a:rect l="l" t="t" r="r" b="b"/>
            <a:pathLst>
              <a:path w="8167476" h="10287000">
                <a:moveTo>
                  <a:pt x="0" y="0"/>
                </a:moveTo>
                <a:lnTo>
                  <a:pt x="8167476" y="0"/>
                </a:lnTo>
                <a:lnTo>
                  <a:pt x="81674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233343" y="0"/>
            <a:ext cx="5421472" cy="6858000"/>
          </a:xfrm>
          <a:custGeom>
            <a:avLst/>
            <a:gdLst/>
            <a:ahLst/>
            <a:cxnLst/>
            <a:rect l="l" t="t" r="r" b="b"/>
            <a:pathLst>
              <a:path w="8132208" h="10287000">
                <a:moveTo>
                  <a:pt x="0" y="0"/>
                </a:moveTo>
                <a:lnTo>
                  <a:pt x="8132208" y="0"/>
                </a:lnTo>
                <a:lnTo>
                  <a:pt x="81322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463BC-D30A-A994-1508-650D05EF7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690994-15C2-84BD-BF87-712FF3CC797D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19954C70-228D-9394-9789-DFA47F115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99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B370D-F05F-717D-D627-7DAB21EC8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41A1F2-85FE-D22D-DEA1-BACEC05E5EBF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570D65-D989-6575-DB2F-FF280A25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5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B8BBD-5244-BB2D-E132-668933A9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5FFC07-2B47-29D3-9C58-D54B4B9CCA53}"/>
              </a:ext>
            </a:extLst>
          </p:cNvPr>
          <p:cNvSpPr/>
          <p:nvPr/>
        </p:nvSpPr>
        <p:spPr>
          <a:xfrm>
            <a:off x="10668001" y="5848350"/>
            <a:ext cx="152400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CF78C9F7-66EB-2BDD-4309-FFC9EC62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59DAE8-D26A-78A1-81ED-15DA1A1CDC50}"/>
              </a:ext>
            </a:extLst>
          </p:cNvPr>
          <p:cNvSpPr txBox="1"/>
          <p:nvPr/>
        </p:nvSpPr>
        <p:spPr>
          <a:xfrm>
            <a:off x="2115229" y="596461"/>
            <a:ext cx="7961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Please complete our Entrepreneur Support Organization Survey</a:t>
            </a:r>
          </a:p>
        </p:txBody>
      </p:sp>
      <p:pic>
        <p:nvPicPr>
          <p:cNvPr id="7" name="Picture 6" descr="Qr code&#10;&#10;AI-generated content may be incorrect.">
            <a:extLst>
              <a:ext uri="{FF2B5EF4-FFF2-40B4-BE49-F238E27FC236}">
                <a16:creationId xmlns:a16="http://schemas.microsoft.com/office/drawing/2014/main" id="{A5980CA8-74B0-7BAE-C32A-F9916026F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5763"/>
          <a:stretch>
            <a:fillRect/>
          </a:stretch>
        </p:blipFill>
        <p:spPr>
          <a:xfrm>
            <a:off x="1921484" y="2326822"/>
            <a:ext cx="8349027" cy="31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791D-A865-AC37-3680-68430578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AFF7-6DE3-D9D7-93C1-5014FA56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16" y="1936865"/>
            <a:ext cx="10034954" cy="2053132"/>
          </a:xfrm>
        </p:spPr>
        <p:txBody>
          <a:bodyPr/>
          <a:lstStyle/>
          <a:p>
            <a:r>
              <a:rPr lang="en-US" sz="5400" dirty="0"/>
              <a:t>Thank you for joining us! </a:t>
            </a:r>
            <a:br>
              <a:rPr lang="en-US" sz="5400" dirty="0"/>
            </a:br>
            <a:r>
              <a:rPr lang="en-US" sz="5400" dirty="0"/>
              <a:t>See you next month!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F97D5-6137-B55B-BAD5-4BF762B4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4290524"/>
            <a:ext cx="10034954" cy="580734"/>
          </a:xfrm>
        </p:spPr>
        <p:txBody>
          <a:bodyPr numCol="1">
            <a:norm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+mn-lt"/>
              </a:rPr>
              <a:t>Next meeting will be held April 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at 10 CT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05B4081-33CE-9160-0F27-628C14D3F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5469775"/>
            <a:ext cx="7887282" cy="1251701"/>
          </a:xfrm>
        </p:spPr>
        <p:txBody>
          <a:bodyPr numCol="2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Questions?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Mallory Race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Senior Project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Arkansas Economic Development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Mallory.Race@arkansasedc.com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O: (501) 683-4414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M: (501) 516-6968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A02B27-CE5A-DDFA-C2E4-75F509D487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670" b="19059"/>
          <a:stretch>
            <a:fillRect/>
          </a:stretch>
        </p:blipFill>
        <p:spPr>
          <a:xfrm>
            <a:off x="1305035" y="623543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E6236-FD14-4AF3-C7A0-3A7A6CB5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37F2782-B6DF-0C02-C344-7A59BA2A36FF}"/>
              </a:ext>
            </a:extLst>
          </p:cNvPr>
          <p:cNvSpPr txBox="1">
            <a:spLocks/>
          </p:cNvSpPr>
          <p:nvPr/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bg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Considerations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 panose="02000303000000000000" pitchFamily="2" charset="77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710-8859-9C7A-343E-E5BB06B1F4D3}"/>
              </a:ext>
            </a:extLst>
          </p:cNvPr>
          <p:cNvGrpSpPr/>
          <p:nvPr/>
        </p:nvGrpSpPr>
        <p:grpSpPr>
          <a:xfrm>
            <a:off x="601932" y="1792094"/>
            <a:ext cx="2599424" cy="3324354"/>
            <a:chOff x="585305" y="2049797"/>
            <a:chExt cx="2599424" cy="332435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C7F336D-5FE0-E800-F36D-126874B8B666}"/>
                </a:ext>
              </a:extLst>
            </p:cNvPr>
            <p:cNvSpPr/>
            <p:nvPr/>
          </p:nvSpPr>
          <p:spPr>
            <a:xfrm>
              <a:off x="585305" y="3695047"/>
              <a:ext cx="2599424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11" name="Graphic 10" descr="Monthly calendar with solid fill">
              <a:extLst>
                <a:ext uri="{FF2B5EF4-FFF2-40B4-BE49-F238E27FC236}">
                  <a16:creationId xmlns:a16="http://schemas.microsoft.com/office/drawing/2014/main" id="{DEBB4401-D5CF-EF26-2865-D6686AD3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12269" y="2118519"/>
              <a:ext cx="1543539" cy="1543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C6F70F-4AEC-E9C2-17D2-DE09F3736DA0}"/>
                </a:ext>
              </a:extLst>
            </p:cNvPr>
            <p:cNvSpPr txBox="1"/>
            <p:nvPr/>
          </p:nvSpPr>
          <p:spPr>
            <a:xfrm>
              <a:off x="652835" y="3934434"/>
              <a:ext cx="2462405" cy="1200329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We begin promptly at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10am CT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 on the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ﬁrst Wednesday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 of each month. Calls are limited to one hour.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075A959-18D6-4AA3-6C94-477CCDC9CFDE}"/>
                </a:ext>
              </a:extLst>
            </p:cNvPr>
            <p:cNvSpPr/>
            <p:nvPr/>
          </p:nvSpPr>
          <p:spPr>
            <a:xfrm>
              <a:off x="585305" y="2049797"/>
              <a:ext cx="2590794" cy="3324354"/>
            </a:xfrm>
            <a:prstGeom prst="roundRect">
              <a:avLst>
                <a:gd name="adj" fmla="val 1041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7FD26F-F8FE-A6A2-B5DC-C48443EE7CCF}"/>
              </a:ext>
            </a:extLst>
          </p:cNvPr>
          <p:cNvGrpSpPr/>
          <p:nvPr/>
        </p:nvGrpSpPr>
        <p:grpSpPr>
          <a:xfrm>
            <a:off x="3438595" y="1792094"/>
            <a:ext cx="2320957" cy="3324354"/>
            <a:chOff x="3455505" y="2049797"/>
            <a:chExt cx="2320957" cy="332435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723FCBB-7464-4246-C57F-AB3FA85782D9}"/>
                </a:ext>
              </a:extLst>
            </p:cNvPr>
            <p:cNvSpPr/>
            <p:nvPr/>
          </p:nvSpPr>
          <p:spPr>
            <a:xfrm>
              <a:off x="3460835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9" name="Graphic 8" descr="Online meeting with solid fill">
              <a:extLst>
                <a:ext uri="{FF2B5EF4-FFF2-40B4-BE49-F238E27FC236}">
                  <a16:creationId xmlns:a16="http://schemas.microsoft.com/office/drawing/2014/main" id="{B309DBF1-8E2A-D7E6-0E7B-BDD433AF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851223" y="2118519"/>
              <a:ext cx="1543539" cy="15435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B895DE-F064-2B58-A3D7-1850EC6188E4}"/>
                </a:ext>
              </a:extLst>
            </p:cNvPr>
            <p:cNvSpPr txBox="1"/>
            <p:nvPr/>
          </p:nvSpPr>
          <p:spPr>
            <a:xfrm>
              <a:off x="3547324" y="4072933"/>
              <a:ext cx="2151335" cy="923330"/>
            </a:xfrm>
            <a:prstGeom prst="rect">
              <a:avLst/>
            </a:prstGeom>
            <a:noFill/>
            <a:ln>
              <a:noFill/>
            </a:ln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Meetings are recorded and will be made available upon request.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821A4E4-4D72-8213-AED6-0A0DBE02D742}"/>
                </a:ext>
              </a:extLst>
            </p:cNvPr>
            <p:cNvSpPr/>
            <p:nvPr/>
          </p:nvSpPr>
          <p:spPr>
            <a:xfrm>
              <a:off x="3455505" y="2049797"/>
              <a:ext cx="2320957" cy="3324354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028DDC-719D-019E-0C41-D8603D201C09}"/>
              </a:ext>
            </a:extLst>
          </p:cNvPr>
          <p:cNvGrpSpPr/>
          <p:nvPr/>
        </p:nvGrpSpPr>
        <p:grpSpPr>
          <a:xfrm>
            <a:off x="5996791" y="1792094"/>
            <a:ext cx="2313667" cy="3324354"/>
            <a:chOff x="6071705" y="2049797"/>
            <a:chExt cx="2313667" cy="33243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379C854-FB7B-0212-CF99-6136B9CAFD9E}"/>
                </a:ext>
              </a:extLst>
            </p:cNvPr>
            <p:cNvSpPr/>
            <p:nvPr/>
          </p:nvSpPr>
          <p:spPr>
            <a:xfrm>
              <a:off x="6075076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5" name="Graphic 4" descr="Mute speaker with solid fill">
              <a:extLst>
                <a:ext uri="{FF2B5EF4-FFF2-40B4-BE49-F238E27FC236}">
                  <a16:creationId xmlns:a16="http://schemas.microsoft.com/office/drawing/2014/main" id="{94CFD258-7B3C-19D1-9E0B-0DB0C5A8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457132" y="2096689"/>
              <a:ext cx="1543539" cy="15435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A1985-DC69-BD86-F928-A3E0E4920A5B}"/>
                </a:ext>
              </a:extLst>
            </p:cNvPr>
            <p:cNvSpPr txBox="1"/>
            <p:nvPr/>
          </p:nvSpPr>
          <p:spPr>
            <a:xfrm>
              <a:off x="6338159" y="4072933"/>
              <a:ext cx="1781484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Please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mute your microphones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unless speaking.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365C84-3CDE-367B-88A3-D12BD3C263FA}"/>
                </a:ext>
              </a:extLst>
            </p:cNvPr>
            <p:cNvSpPr/>
            <p:nvPr/>
          </p:nvSpPr>
          <p:spPr>
            <a:xfrm>
              <a:off x="6071705" y="2049797"/>
              <a:ext cx="2313667" cy="3324354"/>
            </a:xfrm>
            <a:prstGeom prst="roundRect">
              <a:avLst>
                <a:gd name="adj" fmla="val 1213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0E3292-4454-4F0A-6EF5-8C6E33D9C463}"/>
              </a:ext>
            </a:extLst>
          </p:cNvPr>
          <p:cNvGrpSpPr/>
          <p:nvPr/>
        </p:nvGrpSpPr>
        <p:grpSpPr>
          <a:xfrm>
            <a:off x="8547696" y="1792094"/>
            <a:ext cx="3071152" cy="3324354"/>
            <a:chOff x="8664077" y="2049797"/>
            <a:chExt cx="3071152" cy="332435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487218C-E84E-D8BE-C1BE-8B9D76FCCED9}"/>
                </a:ext>
              </a:extLst>
            </p:cNvPr>
            <p:cNvSpPr/>
            <p:nvPr/>
          </p:nvSpPr>
          <p:spPr>
            <a:xfrm>
              <a:off x="8667471" y="3695047"/>
              <a:ext cx="3067758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3" name="Graphic 2" descr="Megaphone1 with solid fill">
              <a:extLst>
                <a:ext uri="{FF2B5EF4-FFF2-40B4-BE49-F238E27FC236}">
                  <a16:creationId xmlns:a16="http://schemas.microsoft.com/office/drawing/2014/main" id="{63D4B0A0-68C9-1304-7374-B31D0A65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429581" y="2118519"/>
              <a:ext cx="1543539" cy="1543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DE37BE-4AA0-1A5F-B153-440196A6A2B3}"/>
                </a:ext>
              </a:extLst>
            </p:cNvPr>
            <p:cNvSpPr txBox="1"/>
            <p:nvPr/>
          </p:nvSpPr>
          <p:spPr>
            <a:xfrm>
              <a:off x="8719171" y="4072933"/>
              <a:ext cx="2957570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If you have an announcement, please make sure you send it in our announcement link on our website.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1A4D610-6C7F-82B5-E144-CBC02E773E09}"/>
                </a:ext>
              </a:extLst>
            </p:cNvPr>
            <p:cNvSpPr/>
            <p:nvPr/>
          </p:nvSpPr>
          <p:spPr>
            <a:xfrm>
              <a:off x="8664077" y="2049797"/>
              <a:ext cx="3067758" cy="3324354"/>
            </a:xfrm>
            <a:prstGeom prst="roundRect">
              <a:avLst>
                <a:gd name="adj" fmla="val 874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8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C19F-3C39-FD63-F25E-118124D6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9892C77-CEA4-AAF5-D81B-7453F141F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254" y="810096"/>
            <a:ext cx="5715000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22520-035B-567E-B5D9-A3FF707F34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49772" y="1445009"/>
            <a:ext cx="3905249" cy="2440780"/>
          </a:xfrm>
          <a:prstGeom prst="rect">
            <a:avLst/>
          </a:prstGeom>
          <a:effectLst>
            <a:innerShdw blurRad="114300">
              <a:prstClr val="black">
                <a:alpha val="16000"/>
              </a:prstClr>
            </a:innerShdw>
          </a:effec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B203DC53-F8DD-A61F-EB7A-4F4E84F672A1}"/>
              </a:ext>
            </a:extLst>
          </p:cNvPr>
          <p:cNvSpPr txBox="1">
            <a:spLocks/>
          </p:cNvSpPr>
          <p:nvPr/>
        </p:nvSpPr>
        <p:spPr>
          <a:xfrm>
            <a:off x="8490371" y="4897286"/>
            <a:ext cx="3102203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bit.ly/AR-ESO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FB31-D378-E152-5D93-52E32E4707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49772" y="4665673"/>
            <a:ext cx="1066800" cy="10668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D64FFE-5554-AA16-696A-A7ACFB93DF60}"/>
              </a:ext>
            </a:extLst>
          </p:cNvPr>
          <p:cNvSpPr txBox="1">
            <a:spLocks/>
          </p:cNvSpPr>
          <p:nvPr/>
        </p:nvSpPr>
        <p:spPr>
          <a:xfrm>
            <a:off x="764138" y="4477776"/>
            <a:ext cx="4774063" cy="144259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If you have questions or concerns, please contact: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Mallory Race, Senior Project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Arkansas Economic Development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Mallory.Race@ArkansasEDC.com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CD845-84B8-9AA3-26CC-166265465F68}"/>
              </a:ext>
            </a:extLst>
          </p:cNvPr>
          <p:cNvSpPr txBox="1"/>
          <p:nvPr/>
        </p:nvSpPr>
        <p:spPr>
          <a:xfrm>
            <a:off x="764138" y="548486"/>
            <a:ext cx="337329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anose="02000303000000000000" pitchFamily="2" charset="77"/>
                <a:ea typeface="+mn-ea"/>
                <a:cs typeface="+mn-cs"/>
              </a:rPr>
              <a:t>ESO Call Landing 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9C740-23E9-3AA8-152B-4D8A79714926}"/>
              </a:ext>
            </a:extLst>
          </p:cNvPr>
          <p:cNvSpPr txBox="1"/>
          <p:nvPr/>
        </p:nvSpPr>
        <p:spPr>
          <a:xfrm>
            <a:off x="764138" y="2203734"/>
            <a:ext cx="4186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 central location where you can find important links such as the call’s joining link, community updates, the previous ESO slide deck, and more.</a:t>
            </a:r>
          </a:p>
        </p:txBody>
      </p:sp>
    </p:spTree>
    <p:extLst>
      <p:ext uri="{BB962C8B-B14F-4D97-AF65-F5344CB8AC3E}">
        <p14:creationId xmlns:p14="http://schemas.microsoft.com/office/powerpoint/2010/main" val="135160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3796849-7C37-8BAC-4A67-68DFED22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28" y="2904134"/>
            <a:ext cx="8819144" cy="1049731"/>
          </a:xfrm>
        </p:spPr>
        <p:txBody>
          <a:bodyPr/>
          <a:lstStyle/>
          <a:p>
            <a:pPr algn="ctr"/>
            <a:r>
              <a:rPr lang="en-US" dirty="0"/>
              <a:t>New Member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365317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AAFB-8F9C-11A1-C9AF-DAC2F8923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F06D66-136D-5D9E-3D59-14955F8D1151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4DDFE477-2BCE-C247-047B-A2A24D0FA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36"/>
            <a:ext cx="12232689" cy="683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5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1D494-D689-39F0-0EE0-0B9E40499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ACA6FE-6788-DD74-2F45-671A555290F9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D9F0A-C7C4-2306-ABDA-781FBD69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93" y="14442"/>
            <a:ext cx="12243786" cy="68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07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BAF2B-7439-B9EE-7E0B-4D283FC47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EBDB55-4B01-A4EB-7181-032AD6914598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uter with a keyboard&#10;&#10;AI-generated content may be incorrect.">
            <a:extLst>
              <a:ext uri="{FF2B5EF4-FFF2-40B4-BE49-F238E27FC236}">
                <a16:creationId xmlns:a16="http://schemas.microsoft.com/office/drawing/2014/main" id="{B1C61003-65FF-EA0C-0ECB-8F5D9956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27"/>
            <a:ext cx="12191999" cy="68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ED7EF-A5D5-F049-387D-EC3EC0022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BCE725-6AA2-3FBA-A5FE-5A876D7BFE7C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60D1E838-3630-DB87-63A8-6676F133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1"/>
            <a:ext cx="12192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543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D4D4C"/>
      </a:dk2>
      <a:lt2>
        <a:srgbClr val="E3E4E3"/>
      </a:lt2>
      <a:accent1>
        <a:srgbClr val="CE202F"/>
      </a:accent1>
      <a:accent2>
        <a:srgbClr val="4C4D4C"/>
      </a:accent2>
      <a:accent3>
        <a:srgbClr val="000000"/>
      </a:accent3>
      <a:accent4>
        <a:srgbClr val="8A8A89"/>
      </a:accent4>
      <a:accent5>
        <a:srgbClr val="2459A9"/>
      </a:accent5>
      <a:accent6>
        <a:srgbClr val="FFFEFE"/>
      </a:accent6>
      <a:hlink>
        <a:srgbClr val="2459A9"/>
      </a:hlink>
      <a:folHlink>
        <a:srgbClr val="183D74"/>
      </a:folHlink>
    </a:clrScheme>
    <a:fontScheme name="AEDC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FFA59EF-836C-714B-981C-48EB1960B37E}" vid="{DB42FA94-DA18-F948-953E-C97BD76111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5845</TotalTime>
  <Words>262</Words>
  <Application>Microsoft Office PowerPoint</Application>
  <PresentationFormat>Widescreen</PresentationFormat>
  <Paragraphs>40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Calibri</vt:lpstr>
      <vt:lpstr>Oswald</vt:lpstr>
      <vt:lpstr>Oswald Light</vt:lpstr>
      <vt:lpstr>Oswald Medium</vt:lpstr>
      <vt:lpstr>Oswald SemiBold</vt:lpstr>
      <vt:lpstr>Wingdings</vt:lpstr>
      <vt:lpstr>2_Office Theme</vt:lpstr>
      <vt:lpstr>Office Theme</vt:lpstr>
      <vt:lpstr>Welcome to the ESO Call!</vt:lpstr>
      <vt:lpstr>March ESO Call Agenda</vt:lpstr>
      <vt:lpstr>PowerPoint Presentation</vt:lpstr>
      <vt:lpstr>PowerPoint Presentation</vt:lpstr>
      <vt:lpstr>New Member Introductions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joining us!  See you next month!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Mallory Race</dc:creator>
  <cp:lastModifiedBy>Mallory Race</cp:lastModifiedBy>
  <cp:revision>4</cp:revision>
  <cp:lastPrinted>2026-01-06T15:26:13Z</cp:lastPrinted>
  <dcterms:created xsi:type="dcterms:W3CDTF">2025-12-01T21:59:49Z</dcterms:created>
  <dcterms:modified xsi:type="dcterms:W3CDTF">2026-03-04T20:25:53Z</dcterms:modified>
</cp:coreProperties>
</file>